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50" r:id="rId3"/>
    <p:sldId id="306" r:id="rId4"/>
    <p:sldId id="358" r:id="rId5"/>
    <p:sldId id="364" r:id="rId6"/>
    <p:sldId id="285" r:id="rId7"/>
    <p:sldId id="305" r:id="rId8"/>
    <p:sldId id="279" r:id="rId9"/>
    <p:sldId id="360" r:id="rId10"/>
    <p:sldId id="304" r:id="rId11"/>
    <p:sldId id="361" r:id="rId12"/>
    <p:sldId id="362" r:id="rId13"/>
    <p:sldId id="303" r:id="rId14"/>
    <p:sldId id="356" r:id="rId15"/>
    <p:sldId id="359" r:id="rId16"/>
    <p:sldId id="357" r:id="rId17"/>
    <p:sldId id="363" r:id="rId18"/>
    <p:sldId id="309" r:id="rId19"/>
    <p:sldId id="25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2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/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AE171971-4AF9-4D4C-88A5-2C2ECD9EF1DE}" type="presOf" srcId="{9E53B189-0707-4064-9012-2711E3FFAF51}" destId="{5E98A81F-6172-48FF-A315-DC20E1D6D860}" srcOrd="0" destOrd="0" presId="urn:microsoft.com/office/officeart/2005/8/layout/venn3"/>
    <dgm:cxn modelId="{E893857E-1860-4DF5-A824-0FE0E916DE95}" type="presOf" srcId="{EF3DA76C-D868-4446-A08E-A80CAB3A147C}" destId="{71C6594F-E037-4259-BCD1-AAD3B842C68C}" srcOrd="0" destOrd="0" presId="urn:microsoft.com/office/officeart/2005/8/layout/venn3"/>
    <dgm:cxn modelId="{31C2E759-8B63-4E50-8BB8-B3EA6621C554}" type="presOf" srcId="{D831D0E8-FC2F-417C-8A50-B7132907CF42}" destId="{7639CDC6-C8AB-48DF-84F2-A06C8023F0E7}" srcOrd="0" destOrd="0" presId="urn:microsoft.com/office/officeart/2005/8/layout/venn3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0AE5468E-BD68-40AE-84AD-CEBF96B96273}" type="presOf" srcId="{8FDD254B-A7A3-4B97-9FBB-6289B1A1C2D8}" destId="{F714F26A-66E6-47A5-BA72-4D05BE71D5ED}" srcOrd="0" destOrd="0" presId="urn:microsoft.com/office/officeart/2005/8/layout/venn3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76348762-9A42-469D-9624-D5EA581E99EC}" type="presOf" srcId="{66612BEF-459C-4E4F-BD0C-352D325DEF40}" destId="{446CA65D-CB69-46F3-B3D9-11BB3C3F4571}" srcOrd="0" destOrd="0" presId="urn:microsoft.com/office/officeart/2005/8/layout/venn3"/>
    <dgm:cxn modelId="{27247DD1-2F43-49D8-872E-62340F4FC9A6}" type="presParOf" srcId="{446CA65D-CB69-46F3-B3D9-11BB3C3F4571}" destId="{5E98A81F-6172-48FF-A315-DC20E1D6D860}" srcOrd="0" destOrd="0" presId="urn:microsoft.com/office/officeart/2005/8/layout/venn3"/>
    <dgm:cxn modelId="{387E0E4E-F188-438A-9D71-B0D77E0DD522}" type="presParOf" srcId="{446CA65D-CB69-46F3-B3D9-11BB3C3F4571}" destId="{233A0F06-B176-4222-B794-F8A2ACEF7896}" srcOrd="1" destOrd="0" presId="urn:microsoft.com/office/officeart/2005/8/layout/venn3"/>
    <dgm:cxn modelId="{F63E7531-C2B3-4024-8EC3-D43D1CAEE6FE}" type="presParOf" srcId="{446CA65D-CB69-46F3-B3D9-11BB3C3F4571}" destId="{F714F26A-66E6-47A5-BA72-4D05BE71D5ED}" srcOrd="2" destOrd="0" presId="urn:microsoft.com/office/officeart/2005/8/layout/venn3"/>
    <dgm:cxn modelId="{E3591694-5C1A-40ED-AC0F-315239D2CF8E}" type="presParOf" srcId="{446CA65D-CB69-46F3-B3D9-11BB3C3F4571}" destId="{C1BB16E1-7DA5-48EB-B3D7-8BC424EC9F8B}" srcOrd="3" destOrd="0" presId="urn:microsoft.com/office/officeart/2005/8/layout/venn3"/>
    <dgm:cxn modelId="{2F55C74C-7EC7-4507-90F5-E6BBC50CAA3B}" type="presParOf" srcId="{446CA65D-CB69-46F3-B3D9-11BB3C3F4571}" destId="{71C6594F-E037-4259-BCD1-AAD3B842C68C}" srcOrd="4" destOrd="0" presId="urn:microsoft.com/office/officeart/2005/8/layout/venn3"/>
    <dgm:cxn modelId="{029503E6-0E77-4617-8E35-D97B4EDE7C26}" type="presParOf" srcId="{446CA65D-CB69-46F3-B3D9-11BB3C3F4571}" destId="{DEE0814D-27E9-4EA5-92C4-69241B91B41B}" srcOrd="5" destOrd="0" presId="urn:microsoft.com/office/officeart/2005/8/layout/venn3"/>
    <dgm:cxn modelId="{F17CA7D9-8B25-4911-BF5D-755748F94B5D}" type="presParOf" srcId="{446CA65D-CB69-46F3-B3D9-11BB3C3F4571}" destId="{7639CDC6-C8AB-48DF-84F2-A06C8023F0E7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/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b="1" dirty="0">
            <a:solidFill>
              <a:schemeClr val="tx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b="1" dirty="0">
            <a:solidFill>
              <a:schemeClr val="accent4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F37BA1-7F35-4D06-8969-76E620F6564D}" type="presOf" srcId="{9B28D258-7D84-4D3E-A4D6-4DC2CAD20B9A}" destId="{218F0263-153A-4B8C-B3FB-8AB83B00CF86}" srcOrd="0" destOrd="0" presId="urn:microsoft.com/office/officeart/2005/8/layout/venn3"/>
    <dgm:cxn modelId="{A65C35DF-5A94-44CD-8B69-4CD9D5D05A6F}" type="presOf" srcId="{3C3D1718-21F3-40E3-8073-40B31DB53FAD}" destId="{F9C5F6B0-4D31-493A-9460-1EC566C3BB84}" srcOrd="0" destOrd="0" presId="urn:microsoft.com/office/officeart/2005/8/layout/venn3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B46193AD-B825-41D7-9D97-EB280FAC560B}" type="presOf" srcId="{55503469-2CDB-46B9-B6CD-6814AE157330}" destId="{6FC185DC-2AFF-4C48-ABA6-A267AA6D91B6}" srcOrd="0" destOrd="0" presId="urn:microsoft.com/office/officeart/2005/8/layout/venn3"/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12CDA8A2-1189-4216-A393-0107AF920196}" type="presOf" srcId="{EAE1088C-D00C-4178-B118-09F4A6B86C1F}" destId="{F0D1C6A0-6AE3-4478-BCA0-1963AF8130D5}" srcOrd="0" destOrd="0" presId="urn:microsoft.com/office/officeart/2005/8/layout/venn3"/>
    <dgm:cxn modelId="{5F6AEA28-6199-4021-8053-AFC3A525C2C9}" type="presOf" srcId="{CD68ACB4-957B-40B2-9AB7-BA3A4F59C6F2}" destId="{6EF1AF08-9334-480F-9092-2F9E329DD69C}" srcOrd="0" destOrd="0" presId="urn:microsoft.com/office/officeart/2005/8/layout/venn3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ABA7379A-AF8F-455E-8B21-F590204859F8}" type="presParOf" srcId="{F0D1C6A0-6AE3-4478-BCA0-1963AF8130D5}" destId="{F9C5F6B0-4D31-493A-9460-1EC566C3BB84}" srcOrd="0" destOrd="0" presId="urn:microsoft.com/office/officeart/2005/8/layout/venn3"/>
    <dgm:cxn modelId="{ACD9CEFE-4DA8-453D-AE36-898E5812424F}" type="presParOf" srcId="{F0D1C6A0-6AE3-4478-BCA0-1963AF8130D5}" destId="{B842DF3E-E78D-462F-A5CC-E16C67B01821}" srcOrd="1" destOrd="0" presId="urn:microsoft.com/office/officeart/2005/8/layout/venn3"/>
    <dgm:cxn modelId="{476198EA-4502-4DD1-82C8-466F4D7676B3}" type="presParOf" srcId="{F0D1C6A0-6AE3-4478-BCA0-1963AF8130D5}" destId="{6EF1AF08-9334-480F-9092-2F9E329DD69C}" srcOrd="2" destOrd="0" presId="urn:microsoft.com/office/officeart/2005/8/layout/venn3"/>
    <dgm:cxn modelId="{214A9B7D-7F93-45BE-B434-42C85472602A}" type="presParOf" srcId="{F0D1C6A0-6AE3-4478-BCA0-1963AF8130D5}" destId="{B4C4B1EE-0694-4A8B-ADE2-6079FF95B405}" srcOrd="3" destOrd="0" presId="urn:microsoft.com/office/officeart/2005/8/layout/venn3"/>
    <dgm:cxn modelId="{3D761FD7-550F-42AB-8CB3-71F42EFCE382}" type="presParOf" srcId="{F0D1C6A0-6AE3-4478-BCA0-1963AF8130D5}" destId="{6FC185DC-2AFF-4C48-ABA6-A267AA6D91B6}" srcOrd="4" destOrd="0" presId="urn:microsoft.com/office/officeart/2005/8/layout/venn3"/>
    <dgm:cxn modelId="{287DD53A-726C-4577-A449-BF7F7C5674DD}" type="presParOf" srcId="{F0D1C6A0-6AE3-4478-BCA0-1963AF8130D5}" destId="{8F737D8B-7FC9-4805-BF3E-0815E46E311C}" srcOrd="5" destOrd="0" presId="urn:microsoft.com/office/officeart/2005/8/layout/venn3"/>
    <dgm:cxn modelId="{62CAA2DD-84C1-4FC2-9755-7BB0CCEED79F}" type="presParOf" srcId="{F0D1C6A0-6AE3-4478-BCA0-1963AF8130D5}" destId="{218F0263-153A-4B8C-B3FB-8AB83B00CF86}" srcOrd="6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98A81F-6172-48FF-A315-DC20E1D6D860}">
      <dsp:nvSpPr>
        <dsp:cNvPr id="0" name=""/>
        <dsp:cNvSpPr/>
      </dsp:nvSpPr>
      <dsp:spPr>
        <a:xfrm>
          <a:off x="1297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sz="55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91960" y="1897152"/>
        <a:ext cx="920603" cy="920603"/>
      </dsp:txXfrm>
    </dsp:sp>
    <dsp:sp modelId="{F714F26A-66E6-47A5-BA72-4D05BE71D5ED}">
      <dsp:nvSpPr>
        <dsp:cNvPr id="0" name=""/>
        <dsp:cNvSpPr/>
      </dsp:nvSpPr>
      <dsp:spPr>
        <a:xfrm>
          <a:off x="1042841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1560506"/>
            <a:satOff val="-1946"/>
            <a:lumOff val="458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1560506"/>
              <a:satOff val="-1946"/>
              <a:lumOff val="458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33504" y="1897152"/>
        <a:ext cx="920603" cy="920603"/>
      </dsp:txXfrm>
    </dsp:sp>
    <dsp:sp modelId="{71C6594F-E037-4259-BCD1-AAD3B842C68C}">
      <dsp:nvSpPr>
        <dsp:cNvPr id="0" name=""/>
        <dsp:cNvSpPr/>
      </dsp:nvSpPr>
      <dsp:spPr>
        <a:xfrm>
          <a:off x="2084385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3121013"/>
            <a:satOff val="-3893"/>
            <a:lumOff val="915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3121013"/>
              <a:satOff val="-3893"/>
              <a:lumOff val="915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sz="55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275048" y="1897152"/>
        <a:ext cx="920603" cy="920603"/>
      </dsp:txXfrm>
    </dsp:sp>
    <dsp:sp modelId="{7639CDC6-C8AB-48DF-84F2-A06C8023F0E7}">
      <dsp:nvSpPr>
        <dsp:cNvPr id="0" name=""/>
        <dsp:cNvSpPr/>
      </dsp:nvSpPr>
      <dsp:spPr>
        <a:xfrm>
          <a:off x="3125928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4681519"/>
              <a:satOff val="-5839"/>
              <a:lumOff val="1373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316591" y="1897152"/>
        <a:ext cx="920603" cy="9206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5F6B0-4D31-493A-9460-1EC566C3BB84}">
      <dsp:nvSpPr>
        <dsp:cNvPr id="0" name=""/>
        <dsp:cNvSpPr/>
      </dsp:nvSpPr>
      <dsp:spPr>
        <a:xfrm>
          <a:off x="1297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sz="5500" b="1" kern="1200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91960" y="2004309"/>
        <a:ext cx="920603" cy="920603"/>
      </dsp:txXfrm>
    </dsp:sp>
    <dsp:sp modelId="{6EF1AF08-9334-480F-9092-2F9E329DD69C}">
      <dsp:nvSpPr>
        <dsp:cNvPr id="0" name=""/>
        <dsp:cNvSpPr/>
      </dsp:nvSpPr>
      <dsp:spPr>
        <a:xfrm>
          <a:off x="1042841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1560506"/>
            <a:satOff val="-1946"/>
            <a:lumOff val="458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1560506"/>
              <a:satOff val="-1946"/>
              <a:lumOff val="458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sz="5500" b="1" kern="1200" dirty="0">
            <a:solidFill>
              <a:schemeClr val="tx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33504" y="2004309"/>
        <a:ext cx="920603" cy="920603"/>
      </dsp:txXfrm>
    </dsp:sp>
    <dsp:sp modelId="{6FC185DC-2AFF-4C48-ABA6-A267AA6D91B6}">
      <dsp:nvSpPr>
        <dsp:cNvPr id="0" name=""/>
        <dsp:cNvSpPr/>
      </dsp:nvSpPr>
      <dsp:spPr>
        <a:xfrm>
          <a:off x="2084385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3121013"/>
            <a:satOff val="-3893"/>
            <a:lumOff val="915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3121013"/>
              <a:satOff val="-3893"/>
              <a:lumOff val="915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sz="55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275048" y="2004309"/>
        <a:ext cx="920603" cy="920603"/>
      </dsp:txXfrm>
    </dsp:sp>
    <dsp:sp modelId="{218F0263-153A-4B8C-B3FB-8AB83B00CF86}">
      <dsp:nvSpPr>
        <dsp:cNvPr id="0" name=""/>
        <dsp:cNvSpPr/>
      </dsp:nvSpPr>
      <dsp:spPr>
        <a:xfrm>
          <a:off x="3125928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4681519"/>
              <a:satOff val="-5839"/>
              <a:lumOff val="1373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sz="5500" b="1" kern="1200" dirty="0">
            <a:solidFill>
              <a:schemeClr val="accent4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316591" y="2004309"/>
        <a:ext cx="920603" cy="920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gif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7" Type="http://schemas.openxmlformats.org/officeDocument/2006/relationships/image" Target="../media/image37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dsmag.ru/products_pictures/piramidka_b.jpg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61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wmf"/><Relationship Id="rId5" Type="http://schemas.openxmlformats.org/officeDocument/2006/relationships/audio" Target="../media/audio1.wav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571612"/>
            <a:ext cx="9144000" cy="20578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72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Четвёртый лишний</a:t>
            </a:r>
            <a:endParaRPr lang="ru-RU" sz="7200" b="1" spc="600" dirty="0">
              <a:ln w="38100"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  <p:pic>
        <p:nvPicPr>
          <p:cNvPr id="4" name="Picture 12" descr="503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000504"/>
            <a:ext cx="1785950" cy="2355383"/>
          </a:xfrm>
          <a:prstGeom prst="rect">
            <a:avLst/>
          </a:prstGeom>
          <a:noFill/>
        </p:spPr>
      </p:pic>
      <p:pic>
        <p:nvPicPr>
          <p:cNvPr id="6" name="Picture 5" descr="525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143768" y="5500702"/>
            <a:ext cx="1493838" cy="1016000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14 -0.00856 L -0.86285 -0.01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Картинка 26 из 4431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3500438"/>
            <a:ext cx="3076800" cy="2876808"/>
          </a:xfrm>
          <a:prstGeom prst="rect">
            <a:avLst/>
          </a:prstGeom>
          <a:noFill/>
        </p:spPr>
      </p:pic>
      <p:pic>
        <p:nvPicPr>
          <p:cNvPr id="7" name="Picture 8" descr="Картинка 15 из 90421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929058" y="428604"/>
            <a:ext cx="2286016" cy="3424744"/>
          </a:xfrm>
          <a:prstGeom prst="rect">
            <a:avLst/>
          </a:prstGeom>
          <a:noFill/>
        </p:spPr>
      </p:pic>
      <p:pic>
        <p:nvPicPr>
          <p:cNvPr id="9" name="Picture 2" descr="Картинка 32 из 9042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785794"/>
            <a:ext cx="3071834" cy="3071834"/>
          </a:xfrm>
          <a:prstGeom prst="rect">
            <a:avLst/>
          </a:prstGeom>
          <a:noFill/>
        </p:spPr>
      </p:pic>
      <p:pic>
        <p:nvPicPr>
          <p:cNvPr id="10" name="Picture 2" descr="Картинка 47 из 8966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3214686"/>
            <a:ext cx="3214710" cy="321471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страиваемая 1">
            <a:hlinkClick r:id="" action="ppaction://noaction" highlightClick="1">
              <a:snd r:embed="rId2" name="ошибка.wav"/>
            </a:hlinkClick>
          </p:cNvPr>
          <p:cNvSpPr/>
          <p:nvPr/>
        </p:nvSpPr>
        <p:spPr bwMode="auto">
          <a:xfrm>
            <a:off x="5214942" y="1000108"/>
            <a:ext cx="3071834" cy="2143140"/>
          </a:xfrm>
          <a:prstGeom prst="actionButtonBlank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" name="Управляющая кнопка: настраиваемая 2">
            <a:hlinkClick r:id="" action="ppaction://noaction" highlightClick="1">
              <a:snd r:embed="rId2" name="ошибка.wav"/>
            </a:hlinkClick>
          </p:cNvPr>
          <p:cNvSpPr/>
          <p:nvPr/>
        </p:nvSpPr>
        <p:spPr bwMode="auto">
          <a:xfrm>
            <a:off x="714348" y="3786190"/>
            <a:ext cx="3500462" cy="2214578"/>
          </a:xfrm>
          <a:prstGeom prst="actionButtonBlank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4" name="Управляющая кнопка: настраиваемая 3">
            <a:hlinkClick r:id="" action="ppaction://noaction" highlightClick="1">
              <a:snd r:embed="rId2" name="ошибка.wav"/>
            </a:hlinkClick>
          </p:cNvPr>
          <p:cNvSpPr/>
          <p:nvPr/>
        </p:nvSpPr>
        <p:spPr bwMode="auto">
          <a:xfrm>
            <a:off x="642910" y="928670"/>
            <a:ext cx="3643338" cy="2286016"/>
          </a:xfrm>
          <a:prstGeom prst="actionButtonBlank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7" name="Управляющая кнопка: настраиваемая 6">
            <a:hlinkClick r:id="" action="ppaction://noaction" highlightClick="1">
              <a:snd r:embed="rId6" name="kdswow02.wav"/>
            </a:hlinkClick>
          </p:cNvPr>
          <p:cNvSpPr/>
          <p:nvPr/>
        </p:nvSpPr>
        <p:spPr>
          <a:xfrm>
            <a:off x="5429256" y="3714752"/>
            <a:ext cx="2786082" cy="2214578"/>
          </a:xfrm>
          <a:prstGeom prst="actionButtonBlank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7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85728"/>
            <a:ext cx="2786082" cy="3061265"/>
          </a:xfrm>
          <a:prstGeom prst="rect">
            <a:avLst/>
          </a:prstGeom>
          <a:noFill/>
        </p:spPr>
      </p:pic>
      <p:pic>
        <p:nvPicPr>
          <p:cNvPr id="4" name="Picture 12" descr="Рисунок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00438"/>
            <a:ext cx="2857520" cy="3079286"/>
          </a:xfrm>
          <a:prstGeom prst="rect">
            <a:avLst/>
          </a:prstGeom>
          <a:noFill/>
        </p:spPr>
      </p:pic>
      <p:pic>
        <p:nvPicPr>
          <p:cNvPr id="6" name="Picture 16" descr="Рисунок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285728"/>
            <a:ext cx="2786082" cy="3001031"/>
          </a:xfrm>
          <a:prstGeom prst="rect">
            <a:avLst/>
          </a:prstGeom>
          <a:noFill/>
        </p:spPr>
      </p:pic>
      <p:pic>
        <p:nvPicPr>
          <p:cNvPr id="7" name="Picture 24" descr="Рисунок2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3500438"/>
            <a:ext cx="3000396" cy="324078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Картинка 33 из 632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000628" y="3714752"/>
            <a:ext cx="2996764" cy="2357454"/>
          </a:xfrm>
          <a:prstGeom prst="rect">
            <a:avLst/>
          </a:prstGeom>
          <a:noFill/>
        </p:spPr>
      </p:pic>
      <p:pic>
        <p:nvPicPr>
          <p:cNvPr id="6" name="Picture 8" descr="Картинка 163 из 75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571480"/>
            <a:ext cx="2857520" cy="2857520"/>
          </a:xfrm>
          <a:prstGeom prst="rect">
            <a:avLst/>
          </a:prstGeom>
          <a:noFill/>
        </p:spPr>
      </p:pic>
      <p:pic>
        <p:nvPicPr>
          <p:cNvPr id="7" name="Picture 2" descr="Картинка 73 из 6732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1142984"/>
            <a:ext cx="2667018" cy="2000264"/>
          </a:xfrm>
          <a:prstGeom prst="rect">
            <a:avLst/>
          </a:prstGeom>
          <a:noFill/>
        </p:spPr>
      </p:pic>
      <p:pic>
        <p:nvPicPr>
          <p:cNvPr id="8" name="Picture 2" descr="Картинка 40 из 4540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3357562"/>
            <a:ext cx="2214578" cy="260452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Картинка 9 из 2467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28596" y="2857496"/>
            <a:ext cx="2571768" cy="3429024"/>
          </a:xfrm>
          <a:prstGeom prst="rect">
            <a:avLst/>
          </a:prstGeom>
          <a:noFill/>
        </p:spPr>
      </p:pic>
      <p:pic>
        <p:nvPicPr>
          <p:cNvPr id="65540" name="Picture 4" descr="Картинка 18 из 246760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714356"/>
            <a:ext cx="2786082" cy="2793065"/>
          </a:xfrm>
          <a:prstGeom prst="rect">
            <a:avLst/>
          </a:prstGeom>
          <a:noFill/>
        </p:spPr>
      </p:pic>
      <p:pic>
        <p:nvPicPr>
          <p:cNvPr id="65546" name="Picture 10" descr="Картинка 413 из 24676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3643314"/>
            <a:ext cx="3714776" cy="2948235"/>
          </a:xfrm>
          <a:prstGeom prst="rect">
            <a:avLst/>
          </a:prstGeom>
          <a:noFill/>
        </p:spPr>
      </p:pic>
      <p:pic>
        <p:nvPicPr>
          <p:cNvPr id="8" name="Picture 2" descr="Картинка 4 из 9176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794" y="642918"/>
            <a:ext cx="2862247" cy="1906375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16240_e488a525_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785794"/>
            <a:ext cx="3524275" cy="2643206"/>
          </a:xfrm>
          <a:prstGeom prst="rect">
            <a:avLst/>
          </a:prstGeom>
        </p:spPr>
      </p:pic>
      <p:pic>
        <p:nvPicPr>
          <p:cNvPr id="9" name="Рисунок 8" descr="pictureview7-pid-4cad-et-2f0cd5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3357562"/>
            <a:ext cx="3000396" cy="3226232"/>
          </a:xfrm>
          <a:prstGeom prst="rect">
            <a:avLst/>
          </a:prstGeom>
        </p:spPr>
      </p:pic>
      <p:pic>
        <p:nvPicPr>
          <p:cNvPr id="10" name="Рисунок 9" descr="08_brusnika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9190" y="3857628"/>
            <a:ext cx="3739810" cy="2500330"/>
          </a:xfrm>
          <a:prstGeom prst="rect">
            <a:avLst/>
          </a:prstGeom>
        </p:spPr>
      </p:pic>
      <p:pic>
        <p:nvPicPr>
          <p:cNvPr id="12" name="Рисунок 11" descr="93805725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23" y="785794"/>
            <a:ext cx="3540347" cy="2357454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8 из 6285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2071678"/>
            <a:ext cx="2283157" cy="2857520"/>
          </a:xfrm>
          <a:prstGeom prst="rect">
            <a:avLst/>
          </a:prstGeom>
          <a:noFill/>
        </p:spPr>
      </p:pic>
      <p:pic>
        <p:nvPicPr>
          <p:cNvPr id="4" name="Picture 2" descr="Картинка 10 из 253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428992" y="3786190"/>
            <a:ext cx="2357454" cy="2650241"/>
          </a:xfrm>
          <a:prstGeom prst="rect">
            <a:avLst/>
          </a:prstGeom>
          <a:noFill/>
        </p:spPr>
      </p:pic>
      <p:pic>
        <p:nvPicPr>
          <p:cNvPr id="5" name="Picture 2" descr="Картинка 77 из 3406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428604"/>
            <a:ext cx="2428892" cy="3238523"/>
          </a:xfrm>
          <a:prstGeom prst="rect">
            <a:avLst/>
          </a:prstGeom>
          <a:noFill/>
        </p:spPr>
      </p:pic>
      <p:pic>
        <p:nvPicPr>
          <p:cNvPr id="7" name="Picture 2" descr="Картинка 53 из 32257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46" y="2143116"/>
            <a:ext cx="2928958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AMF81C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857628"/>
            <a:ext cx="3429024" cy="2583198"/>
          </a:xfrm>
          <a:prstGeom prst="rect">
            <a:avLst/>
          </a:prstGeom>
        </p:spPr>
      </p:pic>
      <p:pic>
        <p:nvPicPr>
          <p:cNvPr id="3" name="Рисунок 2" descr="0b5b0df74ea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1000108"/>
            <a:ext cx="3407726" cy="2571768"/>
          </a:xfrm>
          <a:prstGeom prst="rect">
            <a:avLst/>
          </a:prstGeom>
        </p:spPr>
      </p:pic>
      <p:pic>
        <p:nvPicPr>
          <p:cNvPr id="5" name="Рисунок 4" descr="Image00401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5" y="1000108"/>
            <a:ext cx="3753383" cy="2500330"/>
          </a:xfrm>
          <a:prstGeom prst="rect">
            <a:avLst/>
          </a:prstGeom>
        </p:spPr>
      </p:pic>
      <p:pic>
        <p:nvPicPr>
          <p:cNvPr id="6" name="Рисунок 5" descr="Мурманск 071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7" y="3714752"/>
            <a:ext cx="3619526" cy="2714644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71538" y="2857496"/>
            <a:ext cx="11336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/>
              <a:t>Ц</a:t>
            </a:r>
            <a:endParaRPr lang="ru-RU" sz="9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29058" y="3929066"/>
            <a:ext cx="101502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9600" dirty="0" smtClean="0">
                <a:solidFill>
                  <a:prstClr val="black"/>
                </a:solidFill>
              </a:rPr>
              <a:t>А</a:t>
            </a:r>
            <a:endParaRPr lang="ru-RU" sz="96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86116" y="1428736"/>
            <a:ext cx="4286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С</a:t>
            </a:r>
            <a:endParaRPr lang="ru-RU" sz="9600" dirty="0"/>
          </a:p>
        </p:txBody>
      </p:sp>
      <p:sp>
        <p:nvSpPr>
          <p:cNvPr id="13" name="TextBox 12"/>
          <p:cNvSpPr txBox="1"/>
          <p:nvPr/>
        </p:nvSpPr>
        <p:spPr>
          <a:xfrm>
            <a:off x="6357950" y="3071810"/>
            <a:ext cx="8659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/>
              <a:t>З</a:t>
            </a:r>
            <a:endParaRPr lang="ru-RU" sz="9600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285720" y="1071546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4429156" y="1000108"/>
          <a:ext cx="44291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9" name="Picture 12" descr="D:\Общие документы\КАРТИНКИ\АНИМИРОВАННЫЕ КАРТИНКИ\1 (42)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429256" y="5225666"/>
            <a:ext cx="3167078" cy="1108477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im0-tub.yandex.net/i?id=27416746&amp;tov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000108"/>
            <a:ext cx="1785918" cy="2536004"/>
          </a:xfrm>
          <a:prstGeom prst="rect">
            <a:avLst/>
          </a:prstGeom>
          <a:noFill/>
        </p:spPr>
      </p:pic>
      <p:pic>
        <p:nvPicPr>
          <p:cNvPr id="7" name="Picture 2" descr="Картинка 6 из 44314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1142984"/>
            <a:ext cx="3238522" cy="2428892"/>
          </a:xfrm>
          <a:prstGeom prst="rect">
            <a:avLst/>
          </a:prstGeom>
          <a:noFill/>
        </p:spPr>
      </p:pic>
      <p:pic>
        <p:nvPicPr>
          <p:cNvPr id="69638" name="Picture 6" descr="Картинка 45 из 803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4071942"/>
            <a:ext cx="3571900" cy="2553273"/>
          </a:xfrm>
          <a:prstGeom prst="rect">
            <a:avLst/>
          </a:prstGeom>
          <a:noFill/>
        </p:spPr>
      </p:pic>
      <p:pic>
        <p:nvPicPr>
          <p:cNvPr id="8" name="Picture 8" descr="Картинка 163 из 754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4286256"/>
            <a:ext cx="2143140" cy="214314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 descr="Картинка 51 из 16028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071546"/>
            <a:ext cx="2571768" cy="3000396"/>
          </a:xfrm>
          <a:prstGeom prst="rect">
            <a:avLst/>
          </a:prstGeom>
          <a:noFill/>
        </p:spPr>
      </p:pic>
      <p:pic>
        <p:nvPicPr>
          <p:cNvPr id="64518" name="Picture 6" descr="Картинка 57 из 16028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4643446"/>
            <a:ext cx="2739636" cy="1660231"/>
          </a:xfrm>
          <a:prstGeom prst="rect">
            <a:avLst/>
          </a:prstGeom>
          <a:noFill/>
        </p:spPr>
      </p:pic>
      <p:pic>
        <p:nvPicPr>
          <p:cNvPr id="64514" name="Picture 2" descr="Картинка 29 из 16028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0" y="1357297"/>
            <a:ext cx="3143240" cy="5454487"/>
          </a:xfrm>
          <a:prstGeom prst="rect">
            <a:avLst/>
          </a:prstGeom>
          <a:noFill/>
        </p:spPr>
      </p:pic>
      <p:pic>
        <p:nvPicPr>
          <p:cNvPr id="6" name="Picture 4" descr="стул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74" y="785794"/>
            <a:ext cx="1628787" cy="2714644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869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3714752"/>
            <a:ext cx="2158068" cy="2357454"/>
          </a:xfrm>
          <a:prstGeom prst="rect">
            <a:avLst/>
          </a:prstGeom>
          <a:noFill/>
        </p:spPr>
      </p:pic>
      <p:pic>
        <p:nvPicPr>
          <p:cNvPr id="3" name="Picture 30" descr="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357298"/>
            <a:ext cx="3091892" cy="2214578"/>
          </a:xfrm>
          <a:prstGeom prst="rect">
            <a:avLst/>
          </a:prstGeom>
          <a:noFill/>
        </p:spPr>
      </p:pic>
      <p:pic>
        <p:nvPicPr>
          <p:cNvPr id="4" name="Picture 23" descr="606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4143380"/>
            <a:ext cx="2109024" cy="1785950"/>
          </a:xfrm>
          <a:prstGeom prst="rect">
            <a:avLst/>
          </a:prstGeom>
          <a:noFill/>
        </p:spPr>
      </p:pic>
      <p:pic>
        <p:nvPicPr>
          <p:cNvPr id="6" name="Picture 9" descr="83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928670"/>
            <a:ext cx="3012044" cy="257176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авнобедренный треугольник 8"/>
          <p:cNvSpPr/>
          <p:nvPr/>
        </p:nvSpPr>
        <p:spPr>
          <a:xfrm>
            <a:off x="1214414" y="857232"/>
            <a:ext cx="1571636" cy="22145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ый треугольник 9"/>
          <p:cNvSpPr/>
          <p:nvPr/>
        </p:nvSpPr>
        <p:spPr>
          <a:xfrm>
            <a:off x="1357290" y="4500570"/>
            <a:ext cx="3071834" cy="1285884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ый треугольник 10"/>
          <p:cNvSpPr/>
          <p:nvPr/>
        </p:nvSpPr>
        <p:spPr>
          <a:xfrm rot="18206677">
            <a:off x="6191181" y="3537257"/>
            <a:ext cx="2286016" cy="1857388"/>
          </a:xfrm>
          <a:prstGeom prst="rtTriangl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500562" y="1285860"/>
            <a:ext cx="1928826" cy="2000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Картинка 41 из 7685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04" y="4000504"/>
            <a:ext cx="1500198" cy="2290379"/>
          </a:xfrm>
          <a:prstGeom prst="rect">
            <a:avLst/>
          </a:prstGeom>
          <a:noFill/>
        </p:spPr>
      </p:pic>
      <p:pic>
        <p:nvPicPr>
          <p:cNvPr id="9" name="Picture 4" descr="Картинка 115 из 687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14422"/>
            <a:ext cx="3671099" cy="1857388"/>
          </a:xfrm>
          <a:prstGeom prst="rect">
            <a:avLst/>
          </a:prstGeom>
          <a:noFill/>
        </p:spPr>
      </p:pic>
      <p:pic>
        <p:nvPicPr>
          <p:cNvPr id="6" name="Picture 6" descr="СТОЛОВЫЕ ПРИБОР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571876"/>
            <a:ext cx="3089281" cy="2782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чайник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785794"/>
            <a:ext cx="275840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Картинка 121 из 19713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3929066"/>
            <a:ext cx="3738172" cy="2805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492" name="Picture 4" descr="Картинка 184 из 1971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929190" y="1214422"/>
            <a:ext cx="2497830" cy="2643206"/>
          </a:xfrm>
          <a:prstGeom prst="rect">
            <a:avLst/>
          </a:prstGeom>
          <a:noFill/>
        </p:spPr>
      </p:pic>
      <p:pic>
        <p:nvPicPr>
          <p:cNvPr id="63494" name="Picture 6" descr="Картинка 10 из 545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142984"/>
            <a:ext cx="3571900" cy="2381267"/>
          </a:xfrm>
          <a:prstGeom prst="rect">
            <a:avLst/>
          </a:prstGeom>
          <a:noFill/>
        </p:spPr>
      </p:pic>
      <p:pic>
        <p:nvPicPr>
          <p:cNvPr id="6" name="Picture 2" descr="Картинка 61 из 4236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3857628"/>
            <a:ext cx="2714644" cy="2714645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Картинка 73 из 67327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1214422"/>
            <a:ext cx="2357454" cy="1768091"/>
          </a:xfrm>
          <a:prstGeom prst="rect">
            <a:avLst/>
          </a:prstGeom>
          <a:noFill/>
        </p:spPr>
      </p:pic>
      <p:pic>
        <p:nvPicPr>
          <p:cNvPr id="7" name="Picture 2" descr="Картинка 7 из 8032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4214818"/>
            <a:ext cx="4143404" cy="2075589"/>
          </a:xfrm>
          <a:prstGeom prst="rect">
            <a:avLst/>
          </a:prstGeom>
          <a:noFill/>
        </p:spPr>
      </p:pic>
      <p:pic>
        <p:nvPicPr>
          <p:cNvPr id="9" name="Picture 2" descr="Картинка 61 из 4236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3500438"/>
            <a:ext cx="3071834" cy="3071835"/>
          </a:xfrm>
          <a:prstGeom prst="rect">
            <a:avLst/>
          </a:prstGeom>
          <a:noFill/>
        </p:spPr>
      </p:pic>
      <p:sp>
        <p:nvSpPr>
          <p:cNvPr id="10" name="Управляющая кнопка: настраиваемая 9">
            <a:hlinkClick r:id="" action="ppaction://noaction" highlightClick="1">
              <a:snd r:embed="rId5" name="ошибка.wav"/>
            </a:hlinkClick>
          </p:cNvPr>
          <p:cNvSpPr/>
          <p:nvPr/>
        </p:nvSpPr>
        <p:spPr bwMode="auto">
          <a:xfrm>
            <a:off x="5214942" y="1000108"/>
            <a:ext cx="3071834" cy="2143140"/>
          </a:xfrm>
          <a:prstGeom prst="actionButtonBlank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лев"/>
          <p:cNvPicPr>
            <a:picLocks noChangeAspect="1" noChangeArrowheads="1"/>
          </p:cNvPicPr>
          <p:nvPr/>
        </p:nvPicPr>
        <p:blipFill>
          <a:blip r:embed="rId2"/>
          <a:srcRect l="10313" r="12137"/>
          <a:stretch>
            <a:fillRect/>
          </a:stretch>
        </p:blipFill>
        <p:spPr bwMode="auto">
          <a:xfrm>
            <a:off x="714348" y="714356"/>
            <a:ext cx="3500462" cy="2902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fc9e20acbed609169c4029e3b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38" y="714356"/>
            <a:ext cx="3810026" cy="2857520"/>
          </a:xfrm>
          <a:prstGeom prst="rect">
            <a:avLst/>
          </a:prstGeom>
        </p:spPr>
      </p:pic>
      <p:pic>
        <p:nvPicPr>
          <p:cNvPr id="9" name="Рисунок 8" descr="807025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48" y="3929066"/>
            <a:ext cx="3429024" cy="2571768"/>
          </a:xfrm>
          <a:prstGeom prst="rect">
            <a:avLst/>
          </a:prstGeom>
        </p:spPr>
      </p:pic>
      <p:pic>
        <p:nvPicPr>
          <p:cNvPr id="10" name="Рисунок 9" descr="0_ddb7_795fc65f_XL.jpe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2" y="3786190"/>
            <a:ext cx="3643338" cy="2732504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742</TotalTime>
  <Words>14</Words>
  <Application>Microsoft Office PowerPoint</Application>
  <PresentationFormat>Экран (4:3)</PresentationFormat>
  <Paragraphs>13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dc:creator>Ирина</dc:creator>
  <cp:lastModifiedBy>Евгений</cp:lastModifiedBy>
  <cp:revision>85</cp:revision>
  <dcterms:created xsi:type="dcterms:W3CDTF">2009-07-24T23:01:12Z</dcterms:created>
  <dcterms:modified xsi:type="dcterms:W3CDTF">2017-02-11T13:31:54Z</dcterms:modified>
</cp:coreProperties>
</file>