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0" y="274638"/>
            <a:ext cx="3394720" cy="221825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Посуда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err="1" smtClean="0">
                <a:solidFill>
                  <a:srgbClr val="FF0000"/>
                </a:solidFill>
              </a:rPr>
              <a:t>Кумган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Admin\Desktop\КОНКУРСЫ\ФОТО\КАРТИНКИ К ИГРЕ\1d17727a8e835541db5361fd6f7110b0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3744416" cy="6230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7305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228184" y="2204864"/>
            <a:ext cx="245861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Посуда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Чугунок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Admin\Desktop\КОНКУРСЫ\ФОТО\КАРТИНКИ К ИГРЕ\0071 (1)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77" t="20806" r="14580" b="21112"/>
          <a:stretch/>
        </p:blipFill>
        <p:spPr bwMode="auto">
          <a:xfrm>
            <a:off x="0" y="1196752"/>
            <a:ext cx="5376529" cy="4786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3534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012160" y="2492896"/>
            <a:ext cx="296267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Посуда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ложка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Admin\Desktop\КОНКУРСЫ\ФОТО\КАРТИНКИ К ИГРЕ\144_1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585821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8515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КОНКУРСЫ\ФОТО\КАРТИНКИ К ИГРЕ\566ccf58edb6bd5ec889c4ffcbd5ed5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5760640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012160" y="2492896"/>
            <a:ext cx="29626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FF0000"/>
                </a:solidFill>
              </a:rPr>
              <a:t>Посуда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ведро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241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0232" y="2348880"/>
            <a:ext cx="2098576" cy="1143000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С</a:t>
            </a:r>
            <a:r>
              <a:rPr lang="ru-RU" b="1" dirty="0" smtClean="0">
                <a:solidFill>
                  <a:srgbClr val="FF0000"/>
                </a:solidFill>
              </a:rPr>
              <a:t>осуд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C:\Users\Admin\Desktop\КОНКУРСЫ\ФОТО\КАРТИНКИ К ИГРЕ\6917903920_90ff81901f_z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764704"/>
            <a:ext cx="5602043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8183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168" y="2852936"/>
            <a:ext cx="267464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Глиняный кувшин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6146" name="Picture 2" descr="C:\Users\Admin\Desktop\КОНКУРСЫ\ФОТО\КАРТИНКИ К ИГРЕ\d4a6803d-bb93-4ebd-b525-be9d7d88b39a_800x60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68760"/>
            <a:ext cx="5112568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577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120" y="2852936"/>
            <a:ext cx="289066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Кожаное ведро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170" name="Picture 2" descr="C:\Users\Admin\Desktop\КОНКУРСЫ\ФОТО\КАРТИНКИ К ИГРЕ\sY7KMSYHkfltJM8uWZOemQd1x_xBzqR0EGUt8RvkIwXLYdYdsbbS8VFsmmYVW55NoebL_3Md95SK28mj20B2GHbv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4464496" cy="5952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31569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Посуда  Кумган</vt:lpstr>
      <vt:lpstr>Посуда  Чугунок</vt:lpstr>
      <vt:lpstr>Посуда  ложка</vt:lpstr>
      <vt:lpstr>Презентация PowerPoint</vt:lpstr>
      <vt:lpstr>Сосуд</vt:lpstr>
      <vt:lpstr>Глиняный кувшин</vt:lpstr>
      <vt:lpstr>Кожаное ведро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Посуда  Кумган</dc:title>
  <dc:creator>Admin</dc:creator>
  <cp:lastModifiedBy>Admin</cp:lastModifiedBy>
  <cp:revision>1</cp:revision>
  <dcterms:created xsi:type="dcterms:W3CDTF">2023-02-20T08:12:12Z</dcterms:created>
  <dcterms:modified xsi:type="dcterms:W3CDTF">2023-02-20T08:17:39Z</dcterms:modified>
</cp:coreProperties>
</file>