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0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0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9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7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1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4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1A08-4D3F-45DB-85DA-ABFB5C045122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BE6F-1CC4-4969-9383-9255CB23C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5877272"/>
            <a:ext cx="648072" cy="7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285654" cy="44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085184"/>
            <a:ext cx="822712" cy="149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3284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7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5373216"/>
            <a:ext cx="5806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3"/>
            <a:ext cx="5056212" cy="496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831002"/>
            <a:ext cx="1310088" cy="17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"/>
            <a:ext cx="68407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72" y="259006"/>
            <a:ext cx="36724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27" y="3573016"/>
            <a:ext cx="2819728" cy="289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32464"/>
            <a:ext cx="3168352" cy="289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59220"/>
            <a:ext cx="2529937" cy="26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2016-12-14T14:56:19Z</dcterms:created>
  <dcterms:modified xsi:type="dcterms:W3CDTF">2017-10-20T07:54:45Z</dcterms:modified>
</cp:coreProperties>
</file>