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9" r:id="rId3"/>
    <p:sldId id="262" r:id="rId4"/>
    <p:sldId id="263" r:id="rId5"/>
    <p:sldId id="264" r:id="rId6"/>
    <p:sldId id="265" r:id="rId7"/>
    <p:sldId id="267" r:id="rId8"/>
    <p:sldId id="268" r:id="rId9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15.01.2017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altLang="ru-RU" sz="2800" dirty="0">
                <a:solidFill>
                  <a:srgbClr val="FF0000"/>
                </a:solidFill>
                <a:latin typeface="Monotype Corsiva" pitchFamily="66" charset="0"/>
              </a:rPr>
              <a:t>«Редкие и исчезающие виды животных Сахалинской области»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4" name="Picture 17" descr="05_141.jpg (11071 bytes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2" y="3376960"/>
            <a:ext cx="2764547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1" descr="01_009.jpg (11625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013177"/>
            <a:ext cx="2520280" cy="184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 descr="02_104.jpg (8351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556792"/>
            <a:ext cx="252028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9" descr="02_023.jpg (5346 bytes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45142"/>
            <a:ext cx="2882653" cy="1812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2" descr="04_128.jpg (10083 bytes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379"/>
            <a:ext cx="2892178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7152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оказывает сильное влияние на природу. Он вырубает леса, загрязняет воду и почву. Осушает болота и распахивает луга. Из-за этого животные оказываются в трудных условиях. Некоторые из них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вымирают.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Поэтому  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1966году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вышла в свет Международная Красная книга,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1978 году издание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Красной книги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СССР,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2000года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Красная книга Сахалинской области.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Красная книга –содержит сведения, собранные учёными о редких, исчезающих животных и растениях.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Одним из таких животных является РОСОМАХА.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2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853136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Росомаха самое хитрое, самое осторожное и коварное животное Сахалина. Даже охотники  не любят росомаху за её хитрость, за то, что она способна извлечь приманку из капкана, поставленного охотником на другого зверя. Если же в капкан попалась лиса или куница, то росомаха приходит к капкану раньше охотника и поедает добычу. Сама она в капкан почти никогда не попадает. Выследить её очень трудно.</a:t>
            </a:r>
          </a:p>
          <a:p>
            <a:endParaRPr lang="ru-RU" dirty="0"/>
          </a:p>
        </p:txBody>
      </p:sp>
      <p:pic>
        <p:nvPicPr>
          <p:cNvPr id="5" name="Picture 2" descr="C:\Documents and Settings\Name\Рабочий стол\Документики\Красная книга Сахалинской области\red book\an\red_info\add\01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56792"/>
            <a:ext cx="3754760" cy="489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000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охоте росомаха беспощадна и изобретательна. По виду неуклюжая и неповоротливая, ростом с небольшую собаку, она очень вынослива, способна часами преследовать жертву и загонять до полного изнеможения даже таких прекрасных бегунов, как олень, коза, лось. Она подолгу сидит на дереве, поджидая добычу, или идёт по следам рыси и подбирает недоеденные ею остатки добычи. 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4784"/>
            <a:ext cx="4104456" cy="532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168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изменения численности и распространения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11960" y="1621904"/>
            <a:ext cx="3520440" cy="452596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Отрицательное влияние хозяйственной деятельности на места обитания росомахи – вырубка лесов, лесные пожары, освоение горно-таёжных районов, а также сокращение на острове численности северного оленя, кабарги и других кормовых объектов этого хищника.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628800"/>
            <a:ext cx="4499992" cy="52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483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</a:rPr>
              <a:t>Принятые меры охраны.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1997 году подвид исключён из объектов охотничье-промысловой добычи на территории Сахалинской области. Незначительная часть поголовья охраняется на территории государственного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заповедника 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Поронайский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 Занесена в Красную книгу Сахалинской области.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556792"/>
            <a:ext cx="4032448" cy="530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017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Давайте вместе любить и охранять природу</a:t>
            </a:r>
          </a:p>
          <a:p>
            <a:pPr marL="0" indent="0" algn="ctr">
              <a:buNone/>
            </a:pP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4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 ученица</a:t>
            </a:r>
          </a:p>
          <a:p>
            <a:pPr marL="0" indent="0" algn="r">
              <a:buNone/>
            </a:pP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класса З</a:t>
            </a:r>
          </a:p>
          <a:p>
            <a:pPr marL="0" indent="0" algn="r">
              <a:buNone/>
            </a:pPr>
            <a:r>
              <a:rPr lang="ru-RU" sz="1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Дидович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Анастасия </a:t>
            </a:r>
          </a:p>
          <a:p>
            <a:pPr marL="0" indent="0" algn="ctr">
              <a:buNone/>
            </a:pP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Спасибо за внимание</a:t>
            </a:r>
            <a:r>
              <a:rPr lang="ru-RU" sz="5400" dirty="0" smtClean="0"/>
              <a:t>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560085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324</Words>
  <Application>Microsoft Office PowerPoint</Application>
  <PresentationFormat>Экран (4:3)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Изящная</vt:lpstr>
      <vt:lpstr>«Редкие и исчезающие виды животных Сахалинской области» </vt:lpstr>
      <vt:lpstr>Презентация PowerPoint</vt:lpstr>
      <vt:lpstr>Презентация PowerPoint</vt:lpstr>
      <vt:lpstr>Презентация PowerPoint</vt:lpstr>
      <vt:lpstr>Причины изменения численности и распространения</vt:lpstr>
      <vt:lpstr>Принятые меры охраны.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school</dc:creator>
  <cp:lastModifiedBy>1</cp:lastModifiedBy>
  <cp:revision>7</cp:revision>
  <cp:lastPrinted>2013-12-03T00:13:35Z</cp:lastPrinted>
  <dcterms:created xsi:type="dcterms:W3CDTF">2013-12-02T23:00:45Z</dcterms:created>
  <dcterms:modified xsi:type="dcterms:W3CDTF">2017-01-15T13:11:06Z</dcterms:modified>
</cp:coreProperties>
</file>