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60" r:id="rId4"/>
    <p:sldId id="259" r:id="rId5"/>
    <p:sldId id="265" r:id="rId6"/>
    <p:sldId id="264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15" autoAdjust="0"/>
    <p:restoredTop sz="87209" autoAdjust="0"/>
  </p:normalViewPr>
  <p:slideViewPr>
    <p:cSldViewPr>
      <p:cViewPr>
        <p:scale>
          <a:sx n="45" d="100"/>
          <a:sy n="45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depositphotos_5833789-stock-illustration-balloon-over-the-coun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2857496"/>
            <a:ext cx="7786742" cy="1323439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>
                <a:gd name="adj" fmla="val 89100"/>
              </a:avLst>
            </a:prstTxWarp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                 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Познавательско</a:t>
            </a:r>
            <a:r>
              <a:rPr lang="ru-RU" sz="2000" b="1" i="1" dirty="0" smtClean="0">
                <a:solidFill>
                  <a:srgbClr val="C00000"/>
                </a:solidFill>
              </a:rPr>
              <a:t>  – исследовательской проект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                                 «Метеостанция в детском саду»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             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71480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solidFill>
                  <a:srgbClr val="002060"/>
                </a:solidFill>
              </a:rPr>
              <a:t>Муниципальное дошкольное образовательное учреждение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Детский сад № 43 городского округа город </a:t>
            </a:r>
            <a:r>
              <a:rPr lang="ru-RU" dirty="0" err="1" smtClean="0">
                <a:solidFill>
                  <a:srgbClr val="002060"/>
                </a:solidFill>
              </a:rPr>
              <a:t>Нефтекасмск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Республики Башкортостан.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6072206"/>
            <a:ext cx="389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Воспитатель Набиева .Л.Н.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214346" y="-142900"/>
            <a:ext cx="9358346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ознавательско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исследовательский проект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sz="2400" b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Метеорологическая станция в детском саду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проекта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исследовательский.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проекта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долгосрочный 1 год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(сентябрь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2018-май 2019)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проекта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 ДОУ, родители, дети.</a:t>
            </a:r>
            <a:endParaRPr kumimoji="0" lang="ru-RU" sz="2000" b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проблемы: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дошкольников не достаточно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сформированы знания о погоде, недостаточно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условий для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организации наблюдений за явлениями погоды с использованием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измерительных приборов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20245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проекта: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предметно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развивающей среды для познавательной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исследовательской деятельности дошкольников ,формирование у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дошкольников элементарных представлений о погоде и ее значении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жизни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проекта для педагогов: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Организовать работу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метеоплощадке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систематических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наблюдений за погодой;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проекта для родителей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позицию родителей как участников педагогического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процесса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помощь в изготовлении приборов, в оформлении клумбы на площадке);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Оформить с родителями альбом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Глаза поили душу красотой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Оформить альбом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Народные приметы погоды в картинках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51316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проекта для детей: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Познакомить с профессией метеоролога;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2.Учить фиксировать свои наблюдения с помощью знаков, символах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календарях природы;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3.Познакомить с приборами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помощниками: термометром, флюгером,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дождемером, снегомером, солнечными часами,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ловцом облаков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Расширить представления о свойствах объектов живой и неживой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5.Развивать у детей навыки исследовательской деятельности: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наблюдательность, любознательность, умение сравнивать, делать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 и умозаключения.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6.Воспитывать интерес и потребность в общении с природой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Приобщать  детей к народной культуре, народной мудрости,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народному опыту: знакомить с народными приметами, проверять их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наблюдений.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Воспитывать основы экологической культуры.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09928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Продукт- результаты по проекту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проекта ,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совместное мероприятие с детьми и родителями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юные метеорологи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Критерии эффективности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достигнута, если у дошкольников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сформировались знания о погоде, представления о свойствах объектов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живой и не живой природы,  дошкольники умеют определять приметы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погоды по цветам, поведению птиц. У детей есть желание  наблюдать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погодой, заботиться о птицах и растениях.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Методы реализации проекта: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Практические: создание развивающей среды, наблюдения, опытно-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кспериментальная деятельность.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Словесные: беседы, наблюдения, чтение художественной литературы,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идактические игры, подвижные игры.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Наглядные: сбор фотоматериалов, конкурсы, выставки, оформление альбомов.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61992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работы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Дошкольники- прирожденные исследователи. И тому подтверждение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любознательность, постоянное стремление к эксперименту, желание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самостоятельно находить решение проблемной ситуации. Задача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пресекать эту деятельность, а наоборот активно помогать.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Именно для этого в нашем детском саду мы решили организовать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метеоплощадку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1.Знакомство с методической, научно-популярной литературой по теме,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2.Опрос родителей с целью выявления уровня заинтересованности данной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формой работы с детьми;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3.Изучение требований к организации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метеоплощадки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4.Составление перспективного плана работы над проектом.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26246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Основной этап.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714356"/>
          <a:ext cx="8286808" cy="5678424"/>
        </p:xfrm>
        <a:graphic>
          <a:graphicData uri="http://schemas.openxmlformats.org/drawingml/2006/table">
            <a:tbl>
              <a:tblPr/>
              <a:tblGrid>
                <a:gridCol w="2761981"/>
                <a:gridCol w="2761981"/>
                <a:gridCol w="2762846"/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детей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родителей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Деятельность педагогов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знакомство с приборами-помощниками;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знакомство с растениями-синоптиками;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наблюдения, опыты и эксперименты на метеоплощадке;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фиксация результатов в календаре погоды и дневнике наблюдений;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прогноза погоды;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игровая деятельность с использованием знаний, приобретенных в результате работы над проектом.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оказание помощи в оборудовании метеоплощадки;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сбор информации для оформления альбомов;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помощь в изготовлении в изготовлении приборов, пособий.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Размещение на метеостанции приборов помощников, для наблюдений за погодой.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Приобретение ростовых  фигур для оформления площадки.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785794"/>
            <a:ext cx="4997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Знакомство с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ветрянным</a:t>
            </a:r>
            <a:r>
              <a:rPr lang="ru-RU" sz="2400" b="1" i="1" dirty="0" smtClean="0">
                <a:solidFill>
                  <a:srgbClr val="C00000"/>
                </a:solidFill>
              </a:rPr>
              <a:t> рукавом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ZipH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631</Words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Марат</dc:creator>
  <cp:lastModifiedBy>Марат</cp:lastModifiedBy>
  <cp:revision>50</cp:revision>
  <dcterms:created xsi:type="dcterms:W3CDTF">2019-09-23T16:01:37Z</dcterms:created>
  <dcterms:modified xsi:type="dcterms:W3CDTF">2019-09-25T05:42:05Z</dcterms:modified>
</cp:coreProperties>
</file>