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-fakt.ru/kak-kroliki-chut-ne-pogubili-avstraliyu/" TargetMode="External"/><Relationship Id="rId2" Type="http://schemas.openxmlformats.org/officeDocument/2006/relationships/hyperlink" Target="http://www.zooeco.com/strany/str-avstraliy-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reativeroots.org/wp-content/uploads/2010/10/Geographical-Society-series-austral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dirty="0" smtClean="0"/>
              <a:t>Органический мир Австралии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6000768"/>
            <a:ext cx="6400800" cy="8572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Бабанина И.А.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3543296" cy="1143000"/>
          </a:xfrm>
        </p:spPr>
        <p:txBody>
          <a:bodyPr/>
          <a:lstStyle/>
          <a:p>
            <a:r>
              <a:rPr lang="ru-RU" dirty="0" smtClean="0"/>
              <a:t>Птицы</a:t>
            </a:r>
            <a:endParaRPr lang="ru-RU" dirty="0"/>
          </a:p>
        </p:txBody>
      </p:sp>
      <p:pic>
        <p:nvPicPr>
          <p:cNvPr id="21506" name="Picture 2" descr="http://www.redorbit.com/media/uploads/2008/12/64052e8e7179379cc53791227ee0e1d71-617x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3571868" cy="3558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://www.motto.net.ua/large/201209/9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546806"/>
            <a:ext cx="3500430" cy="3311194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0" name="Picture 6" descr="http://900igr.net/datai/biologija/Avstralija/0017-009-Lirokhv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54" y="3286124"/>
            <a:ext cx="3275307" cy="3438529"/>
          </a:xfrm>
          <a:prstGeom prst="rect">
            <a:avLst/>
          </a:prstGeom>
          <a:noFill/>
        </p:spPr>
      </p:pic>
      <p:pic>
        <p:nvPicPr>
          <p:cNvPr id="21512" name="Picture 8" descr="http://infosmi.net/images/resized/images/stories/articles/2013/kuryozy/10-2013/07/popygai227_480_2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500042"/>
            <a:ext cx="4572000" cy="2571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Пресмыкающиеся</a:t>
            </a:r>
            <a:endParaRPr lang="ru-RU" dirty="0"/>
          </a:p>
        </p:txBody>
      </p:sp>
      <p:pic>
        <p:nvPicPr>
          <p:cNvPr id="20482" name="Picture 2" descr="http://img1i.spoki.tvnet.lv/upload2/articles/58/580215/images/10-fakti-par-dzivniekie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357562"/>
            <a:ext cx="4286280" cy="3211413"/>
          </a:xfrm>
          <a:prstGeom prst="rect">
            <a:avLst/>
          </a:prstGeom>
          <a:noFill/>
        </p:spPr>
      </p:pic>
      <p:pic>
        <p:nvPicPr>
          <p:cNvPr id="20484" name="Picture 4" descr="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2705100" cy="2057401"/>
          </a:xfrm>
          <a:prstGeom prst="rect">
            <a:avLst/>
          </a:prstGeom>
          <a:noFill/>
        </p:spPr>
      </p:pic>
      <p:pic>
        <p:nvPicPr>
          <p:cNvPr id="20486" name="Picture 6" descr="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142984"/>
            <a:ext cx="2623716" cy="2000264"/>
          </a:xfrm>
          <a:prstGeom prst="rect">
            <a:avLst/>
          </a:prstGeom>
          <a:noFill/>
        </p:spPr>
      </p:pic>
      <p:pic>
        <p:nvPicPr>
          <p:cNvPr id="20488" name="Picture 8" descr="http://static.diary.ru/userdir/7/4/5/4/745417/4269707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142984"/>
            <a:ext cx="2647643" cy="2071702"/>
          </a:xfrm>
          <a:prstGeom prst="rect">
            <a:avLst/>
          </a:prstGeom>
          <a:noFill/>
        </p:spPr>
      </p:pic>
      <p:pic>
        <p:nvPicPr>
          <p:cNvPr id="20490" name="Picture 10" descr="http://oxun.ge/uploads/posts/2011-03/1301417261_green-turt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357562"/>
            <a:ext cx="423865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Животные, завезенные человеком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3510"/>
          </a:xfrm>
        </p:spPr>
        <p:txBody>
          <a:bodyPr>
            <a:normAutofit fontScale="47500" lnSpcReduction="20000"/>
          </a:bodyPr>
          <a:lstStyle/>
          <a:p>
            <a:r>
              <a:rPr lang="ru-RU" sz="3500" dirty="0" smtClean="0"/>
              <a:t>В 1859 году из Англии в Австралию колонисты завезли </a:t>
            </a:r>
            <a:r>
              <a:rPr lang="ru-RU" sz="3500" b="1" dirty="0" smtClean="0"/>
              <a:t>кроликов.</a:t>
            </a:r>
            <a:r>
              <a:rPr lang="ru-RU" sz="3500" dirty="0" smtClean="0"/>
              <a:t>  На берегу австралийского штата Виктория несколько кроликов выпустили на вольное житье в лес. Тогда многие опасались, что кролики могут и не прижиться, но очень скоро эти опасения рассеялись.</a:t>
            </a:r>
          </a:p>
          <a:p>
            <a:r>
              <a:rPr lang="ru-RU" sz="3500" dirty="0" smtClean="0"/>
              <a:t> Спустя всего год кроликов можно было увидеть уже за 100 километров от места, где пристал корабль, - и к северу и к западу. А через 3-4 года в Австралии разразилось настоящее бедствие. Число кроликов чудовищно выросло и уже доходило до 750 миллионов - в десятки раз больше, чем людское население континента.</a:t>
            </a:r>
          </a:p>
          <a:p>
            <a:r>
              <a:rPr lang="ru-RU" sz="3500" dirty="0" smtClean="0"/>
              <a:t>Когда в Австралии кролики начали соперничать на пастбищах с овцами и коровами, не только фермеры, но и ученые объявили им войну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http://www.donbass.ua/multimedia/images/news/original/2011/04/28/kro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14422"/>
            <a:ext cx="3500462" cy="2625347"/>
          </a:xfrm>
          <a:prstGeom prst="rect">
            <a:avLst/>
          </a:prstGeom>
          <a:noFill/>
        </p:spPr>
      </p:pic>
      <p:pic>
        <p:nvPicPr>
          <p:cNvPr id="25604" name="Picture 4" descr="http://3219a2.medialib.glogster.com/media/5d/5d49effe15865077be24e041290de87bd5929110e7036ef63347a93da4250f83/42-179852692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143380"/>
            <a:ext cx="3466641" cy="235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Дикая собака Динго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Одни ученые считают, что она прибыла на австралийский континент с первыми азиатскими переселенцами около 4000 лет назад. </a:t>
            </a:r>
          </a:p>
          <a:p>
            <a:r>
              <a:rPr lang="ru-RU" sz="2900" dirty="0" smtClean="0"/>
              <a:t>В труднодоступных районах Индонезии до сих пор живет местная форма диких собак - предков динго.</a:t>
            </a:r>
          </a:p>
          <a:p>
            <a:r>
              <a:rPr lang="ru-RU" sz="2900" dirty="0" smtClean="0"/>
              <a:t> Другие утверждают, что прародителями динго были китайские домашние собаки, которые появились в Австралии вместе с людьми, переселившимися из Южного Китая около 6000 лет назад. </a:t>
            </a:r>
          </a:p>
          <a:p>
            <a:r>
              <a:rPr lang="ru-RU" sz="2900" dirty="0" smtClean="0"/>
              <a:t>Третьи предполагают, что динго произошел от индийских волков и собак </a:t>
            </a:r>
            <a:r>
              <a:rPr lang="ru-RU" sz="2900" dirty="0" err="1" smtClean="0"/>
              <a:t>париа</a:t>
            </a:r>
            <a:r>
              <a:rPr lang="ru-RU" sz="2900" dirty="0" smtClean="0"/>
              <a:t>, так как по физическим особенностям очень на них похож.</a:t>
            </a:r>
          </a:p>
          <a:p>
            <a:r>
              <a:rPr lang="ru-RU" sz="2900" dirty="0" smtClean="0"/>
              <a:t>Вероятно, на зеленый континент он попал вместе с мореплавателями из Индии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http://www.ru-dog.ru/uploads/images/00/00/03/2013/08/27/53b9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94" y="428604"/>
            <a:ext cx="3794411" cy="2857520"/>
          </a:xfrm>
          <a:prstGeom prst="rect">
            <a:avLst/>
          </a:prstGeom>
          <a:noFill/>
        </p:spPr>
      </p:pic>
      <p:pic>
        <p:nvPicPr>
          <p:cNvPr id="26628" name="Picture 4" descr="http://foros.spb.ru/uploads/pics/03_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>
            <a:fillRect/>
          </a:stretch>
        </p:blipFill>
        <p:spPr bwMode="auto">
          <a:xfrm>
            <a:off x="5143504" y="3643314"/>
            <a:ext cx="3686193" cy="307183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об Австралии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http://www.zooeco.com/strany/str-avstraliy-2.html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 </a:t>
            </a:r>
            <a:r>
              <a:rPr lang="ru-RU" dirty="0" err="1" smtClean="0">
                <a:hlinkClick r:id="rId3"/>
              </a:rPr>
              <a:t>i-fakt.ru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obandmelstravelpage.com/Au%20Post%20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629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ollection.edu.yar.ru/dlrstore/066f501f-0626-41e5-99b3-2826d86f7a53/%5bBI9ZD_10-04%5d_%5bIL_01%5d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7715304" cy="6450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datai/geografija/Zony-Avstralii/0005-002-Prirodnye-zony-Avstral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6477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57950" y="1285860"/>
            <a:ext cx="171451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Переменно-влажные леса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2857496"/>
            <a:ext cx="17145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Полупустыни и пустыни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000108"/>
            <a:ext cx="171451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Саванны и редколесья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5214950"/>
            <a:ext cx="228601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Жестколистные леса и кустарники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642918"/>
            <a:ext cx="418623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Эвкалипт - это вечнозеленое дерево высотой до 100 метров. За год вырастает до 5 метров.</a:t>
            </a:r>
            <a:endParaRPr lang="ru-RU" sz="2800" dirty="0"/>
          </a:p>
        </p:txBody>
      </p:sp>
      <p:pic>
        <p:nvPicPr>
          <p:cNvPr id="4098" name="Picture 2" descr="http://national-travel.ru/images/les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286247" cy="3214685"/>
          </a:xfrm>
          <a:prstGeom prst="rect">
            <a:avLst/>
          </a:prstGeom>
          <a:noFill/>
        </p:spPr>
      </p:pic>
      <p:pic>
        <p:nvPicPr>
          <p:cNvPr id="4100" name="Picture 4" descr="http://national-travel.ru/images/bolsho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4299925" cy="3061547"/>
          </a:xfrm>
          <a:prstGeom prst="rect">
            <a:avLst/>
          </a:prstGeom>
          <a:noFill/>
        </p:spPr>
      </p:pic>
      <p:pic>
        <p:nvPicPr>
          <p:cNvPr id="4102" name="Picture 6" descr="http://attach.forum.ge/post-72-12544226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285968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Саванны и редколесья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Бутылочное дерево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Травяное дерево</a:t>
            </a:r>
          </a:p>
          <a:p>
            <a:endParaRPr lang="ru-RU" dirty="0"/>
          </a:p>
        </p:txBody>
      </p:sp>
      <p:pic>
        <p:nvPicPr>
          <p:cNvPr id="11" name="Picture 2" descr="http://img0.liveinternet.ru/images/attach/b/4/103/546/103546482_1s86473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0306"/>
            <a:ext cx="4038600" cy="3025843"/>
          </a:xfrm>
          <a:prstGeom prst="rect">
            <a:avLst/>
          </a:prstGeom>
          <a:noFill/>
        </p:spPr>
      </p:pic>
      <p:pic>
        <p:nvPicPr>
          <p:cNvPr id="3076" name="Picture 4" descr="http://www.insecta.bio.spbu.ru/z/excursio/Indonesia&amp;Australia2009-4/30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2500306"/>
            <a:ext cx="400052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382904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Скреб - заросли вечнозеленых жестколистных засухоустойчивых кустарников</a:t>
            </a:r>
            <a:endParaRPr lang="ru-RU" sz="3200" dirty="0"/>
          </a:p>
        </p:txBody>
      </p:sp>
      <p:pic>
        <p:nvPicPr>
          <p:cNvPr id="2050" name="Picture 2" descr="http://geobotany.narod.ru/usa/b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5715000" cy="3800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fast-images.picyou.com/images/49B9B1/49B9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64" y="285728"/>
            <a:ext cx="5143536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http://img1.liveinternet.ru/images/attach/c/8/100/470/100470195_4638534_1273932043_a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78" y="4429132"/>
            <a:ext cx="2642621" cy="2324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Сумчатые животные</a:t>
            </a:r>
            <a:endParaRPr lang="ru-RU" dirty="0"/>
          </a:p>
        </p:txBody>
      </p:sp>
      <p:pic>
        <p:nvPicPr>
          <p:cNvPr id="23554" name="Picture 2" descr="животный мир австрали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3781425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самые опасные животные австралии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563211"/>
            <a:ext cx="4000499" cy="4294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животные австралии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29066"/>
            <a:ext cx="4214802" cy="2809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0" name="Picture 8" descr="воллаб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14290"/>
            <a:ext cx="3190874" cy="2096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kotusozluk.com/img/2010/10/ornitorenk_2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471992"/>
            <a:ext cx="5143504" cy="43860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500042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Яйцекладущие животные</a:t>
            </a:r>
            <a:endParaRPr lang="ru-RU" dirty="0"/>
          </a:p>
        </p:txBody>
      </p:sp>
      <p:pic>
        <p:nvPicPr>
          <p:cNvPr id="22532" name="Picture 4" descr="http://ianimal.ru/wp-content/uploads/2011/06/ehidna09-620x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5049624" cy="337184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8" descr="http://katyaburg.ru/sites/default/files/pictures/zabavnie_jivotnie/givotnye_avstralii_utkonos_foto_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219539" cy="250030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174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Тема Office</vt:lpstr>
      <vt:lpstr>Органический мир Австралии</vt:lpstr>
      <vt:lpstr>Презентация PowerPoint</vt:lpstr>
      <vt:lpstr>Презентация PowerPoint</vt:lpstr>
      <vt:lpstr>Презентация PowerPoint</vt:lpstr>
      <vt:lpstr>Эвкалипт - это вечнозеленое дерево высотой до 100 метров. За год вырастает до 5 метров.</vt:lpstr>
      <vt:lpstr>Саванны и редколесья </vt:lpstr>
      <vt:lpstr>Скреб - заросли вечнозеленых жестколистных засухоустойчивых кустарников</vt:lpstr>
      <vt:lpstr>Сумчатые животные</vt:lpstr>
      <vt:lpstr>Яйцекладущие животные</vt:lpstr>
      <vt:lpstr>Птицы</vt:lpstr>
      <vt:lpstr>Пресмыкающиеся</vt:lpstr>
      <vt:lpstr>Животные, завезенные человеком</vt:lpstr>
      <vt:lpstr>Дикая собака Динго</vt:lpstr>
      <vt:lpstr>Видео об Австралии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Органический мир Австралии</dc:title>
  <dc:creator>user</dc:creator>
  <cp:lastModifiedBy>RePack by Diakov</cp:lastModifiedBy>
  <cp:revision>9</cp:revision>
  <dcterms:created xsi:type="dcterms:W3CDTF">2015-01-12T17:26:27Z</dcterms:created>
  <dcterms:modified xsi:type="dcterms:W3CDTF">2023-03-18T15:22:51Z</dcterms:modified>
</cp:coreProperties>
</file>