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7476-5999-46F1-AF4D-7378235BBE1D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D041-49C1-4657-8C7D-D5A15A90A8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Тарас </a:t>
            </a:r>
            <a:r>
              <a:rPr lang="ru-RU" dirty="0" err="1" smtClean="0"/>
              <a:t>Бульба</a:t>
            </a:r>
            <a:r>
              <a:rPr lang="ru-RU" dirty="0" smtClean="0"/>
              <a:t> – патриот Русской земли.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Сочинение – повествование по повести Н.В.Гоголя «Тарас </a:t>
            </a:r>
            <a:r>
              <a:rPr lang="ru-RU" dirty="0" err="1" smtClean="0"/>
              <a:t>Бульба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Связка-вывод</a:t>
            </a:r>
            <a:endParaRPr lang="ru-RU" sz="4000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Все отдаст Тарас за товарища и на простит, не пожалеет предателя, даже если предателем станет родной сын.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2757478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 8. Чем особенно дорог Тарас </a:t>
            </a:r>
            <a:r>
              <a:rPr lang="ru-RU" sz="3600" dirty="0" err="1" smtClean="0"/>
              <a:t>Бульба</a:t>
            </a:r>
            <a:r>
              <a:rPr lang="ru-RU" sz="3600" dirty="0" smtClean="0"/>
              <a:t> автору?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000108"/>
            <a:ext cx="5043494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Автор рассказывает о Тарасе с большим сочувствием. Он ценит в своем герое любовь к Родине, преданность ей, ненависть к врагам, глубокое чувство товарищества, мужество и героизм, с которыми он переносит страшные муки и смерть.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3328982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 9. Почему Тараса </a:t>
            </a:r>
            <a:r>
              <a:rPr lang="ru-RU" sz="3600" dirty="0" err="1" smtClean="0"/>
              <a:t>Бульбу</a:t>
            </a:r>
            <a:r>
              <a:rPr lang="ru-RU" sz="3600" dirty="0" smtClean="0"/>
              <a:t> мы называем патриотом  земли Русской?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428604"/>
            <a:ext cx="4543428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Тарас </a:t>
            </a:r>
            <a:r>
              <a:rPr lang="ru-RU" sz="3200" dirty="0" err="1" smtClean="0"/>
              <a:t>Бульба</a:t>
            </a:r>
            <a:r>
              <a:rPr lang="ru-RU" sz="3200" dirty="0" smtClean="0"/>
              <a:t> – истинный патриот своей земли, народный герой. Он сражается за независимость народа, верит в силы народа, который крепко связан с ним одним желанием, одной мечтой: </a:t>
            </a:r>
            <a:r>
              <a:rPr lang="ru-RU" sz="3200" b="1" i="1" dirty="0" smtClean="0"/>
              <a:t>«Пусть же цветет вечно Русская земля!»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142984"/>
            <a:ext cx="3995766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1. Кто был Тарас </a:t>
            </a:r>
            <a:r>
              <a:rPr lang="ru-RU" sz="4000" dirty="0" err="1" smtClean="0"/>
              <a:t>Бульба</a:t>
            </a:r>
            <a:r>
              <a:rPr lang="ru-RU" sz="4000" dirty="0" smtClean="0"/>
              <a:t> и в чем он видел смысл жизни?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071546"/>
            <a:ext cx="4186238" cy="50546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«Тарас был один из числа коренных, старых полковников: весь был он создан для бранной тревоги и отличался грубой прямотой своего нрава»</a:t>
            </a:r>
            <a:endParaRPr lang="ru-RU" sz="3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3257544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2. Какие качества Тарас ценил в казаках?</a:t>
            </a: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500174"/>
            <a:ext cx="5043494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казаках он ценил воинский дух, храбрость, смелость. Своим сыновьям он желал, чтобы они на войне всегда были удачливы, </a:t>
            </a:r>
            <a:r>
              <a:rPr lang="ru-RU" i="1" dirty="0" smtClean="0"/>
              <a:t>«чтобы </a:t>
            </a:r>
            <a:r>
              <a:rPr lang="ru-RU" i="1" dirty="0" err="1" smtClean="0"/>
              <a:t>бусурманов</a:t>
            </a:r>
            <a:r>
              <a:rPr lang="ru-RU" i="1" dirty="0" smtClean="0"/>
              <a:t> били, и </a:t>
            </a:r>
            <a:r>
              <a:rPr lang="ru-RU" i="1" dirty="0" err="1" smtClean="0"/>
              <a:t>турков</a:t>
            </a:r>
            <a:r>
              <a:rPr lang="ru-RU" i="1" dirty="0" smtClean="0"/>
              <a:t> били, и татарву били бы», </a:t>
            </a:r>
            <a:r>
              <a:rPr lang="ru-RU" dirty="0" smtClean="0"/>
              <a:t>чтобы они воевали храбро, защищали бы всегда честь </a:t>
            </a:r>
            <a:r>
              <a:rPr lang="ru-RU" i="1" dirty="0" smtClean="0"/>
              <a:t>«рыцарскую»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642918"/>
            <a:ext cx="3357586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  3. Почему Тарас стремился в Сечь?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Чем она его привлекала?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785794"/>
            <a:ext cx="4757742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Тарас всей душой стремился в Сечь, так как был он твердо уверен, что лишь в Запорожье – настоящая воинская школа и наука для молодых, только там можно стать воином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8832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Он </a:t>
            </a:r>
            <a:r>
              <a:rPr lang="ru-RU" sz="3600" i="1" dirty="0" smtClean="0"/>
              <a:t>«тешил себя заранее мыслью, как явится с двумя сыновьями своими на Сечь и скажет: «Вот посмотрите каких я молодцев привел к вам!»</a:t>
            </a:r>
          </a:p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r>
              <a:rPr lang="ru-RU" sz="3600" b="1" i="1" dirty="0" smtClean="0"/>
              <a:t>Связка       </a:t>
            </a:r>
            <a:r>
              <a:rPr lang="ru-RU" sz="3600" dirty="0" smtClean="0"/>
              <a:t>Тарас хотел настоящего дела и      </a:t>
            </a:r>
            <a:r>
              <a:rPr lang="ru-RU" sz="3600" i="1" dirty="0" smtClean="0"/>
              <a:t>«все придумывал, как бы поднять Сечь на отважное предприятие, где бы можно было разгуляться как следует рыцарю»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3471858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/>
              <a:t>4. Какие черты характера проявляет </a:t>
            </a:r>
            <a:r>
              <a:rPr lang="ru-RU" sz="4800" dirty="0"/>
              <a:t>Т</a:t>
            </a:r>
            <a:r>
              <a:rPr lang="ru-RU" sz="4800" dirty="0" smtClean="0"/>
              <a:t>арас в борьбе за Родину?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357166"/>
            <a:ext cx="4829180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В героической борьбе с врагами он проявляет горячую любовь к Родине, беззаветную храбрость и веру в силы народа. Тарас сам готов биться с врагами до конца и </a:t>
            </a:r>
            <a:r>
              <a:rPr lang="ru-RU" dirty="0" smtClean="0"/>
              <a:t>своих воинов </a:t>
            </a:r>
            <a:r>
              <a:rPr lang="ru-RU" dirty="0" smtClean="0"/>
              <a:t>поддерживает ободряющим возгласом: </a:t>
            </a:r>
            <a:r>
              <a:rPr lang="ru-RU" i="1" dirty="0" smtClean="0"/>
              <a:t>«А что, паны? Есть еще порох в пороховницах? Не ослабела ли казацкая сила?» </a:t>
            </a:r>
          </a:p>
          <a:p>
            <a:pPr>
              <a:buNone/>
            </a:pPr>
            <a:r>
              <a:rPr lang="ru-RU" b="1" i="1" smtClean="0"/>
              <a:t>  Связка    </a:t>
            </a:r>
            <a:r>
              <a:rPr lang="ru-RU" smtClean="0"/>
              <a:t>В бранном деле нет     Тарасу равных.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3686172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5. Как выражает Тарас заботу о </a:t>
            </a:r>
            <a:r>
              <a:rPr lang="ru-RU" sz="3200" dirty="0"/>
              <a:t>к</a:t>
            </a:r>
            <a:r>
              <a:rPr lang="ru-RU" sz="3200" dirty="0" smtClean="0"/>
              <a:t>азаках, являясь их атаманом?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 </a:t>
            </a:r>
          </a:p>
          <a:p>
            <a:pPr>
              <a:buNone/>
            </a:pPr>
            <a:endParaRPr lang="ru-RU" sz="3200" dirty="0"/>
          </a:p>
          <a:p>
            <a:pPr>
              <a:buNone/>
            </a:pPr>
            <a:r>
              <a:rPr lang="ru-RU" sz="3200" dirty="0" smtClean="0"/>
              <a:t>    О чем он думает в последнюю минуту своей жизни?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214290"/>
            <a:ext cx="4786346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Тарас </a:t>
            </a:r>
            <a:r>
              <a:rPr lang="ru-RU" dirty="0" err="1" smtClean="0"/>
              <a:t>Бульба</a:t>
            </a:r>
            <a:r>
              <a:rPr lang="ru-RU" dirty="0" smtClean="0"/>
              <a:t> – смелый и предусмотрительный атаман. </a:t>
            </a:r>
            <a:r>
              <a:rPr lang="ru-RU" i="1" dirty="0" smtClean="0"/>
              <a:t>«Выбирайся скорей из-за возов, и садись всякий на коня», </a:t>
            </a:r>
            <a:r>
              <a:rPr lang="ru-RU" dirty="0" smtClean="0"/>
              <a:t>- кричит он зычным голосом, увидев приближающегося врага.</a:t>
            </a:r>
          </a:p>
          <a:p>
            <a:pPr>
              <a:buNone/>
            </a:pPr>
            <a:r>
              <a:rPr lang="ru-RU" dirty="0" smtClean="0"/>
              <a:t>    И в последние минуты своей жизни он думает о товарищах: </a:t>
            </a:r>
            <a:r>
              <a:rPr lang="ru-RU" i="1" dirty="0" smtClean="0"/>
              <a:t>«Вот, пропадут, пропадут ни за что!» </a:t>
            </a:r>
            <a:r>
              <a:rPr lang="ru-RU" dirty="0" smtClean="0"/>
              <a:t>И кричит им: </a:t>
            </a:r>
            <a:r>
              <a:rPr lang="ru-RU" i="1" dirty="0" smtClean="0"/>
              <a:t>«К берегу, к берегу, хлопцы! У берега стоят челны, все забирайте, чтобы не было погони!»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3829048" cy="519749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/>
              <a:t>6. Что говорит Тарас о товариществе?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К чему призывает казаков?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285728"/>
            <a:ext cx="4329114" cy="58404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Высоко ценит Тарас чувство товарищества. Он осуждает такого казака, </a:t>
            </a:r>
            <a:r>
              <a:rPr lang="ru-RU" sz="3200" i="1" dirty="0" smtClean="0"/>
              <a:t>«который кинул в беде товарища, кинул его, как собаку, пропасть на чужбине».</a:t>
            </a:r>
          </a:p>
          <a:p>
            <a:pPr>
              <a:buNone/>
            </a:pPr>
            <a:r>
              <a:rPr lang="ru-RU" sz="3200" i="1" dirty="0" smtClean="0"/>
              <a:t>    «Нет уз святее товарищества», </a:t>
            </a:r>
            <a:r>
              <a:rPr lang="ru-RU" sz="3200" dirty="0" smtClean="0"/>
              <a:t>- говорит Тарас, обращаясь к казакам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268604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/>
              <a:t>7. Как относится Тарас к своим сыновьям?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0430" y="214290"/>
            <a:ext cx="5186370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У Тараса  два сына, и он гордится ими: «Ему любо видеть, как оба сына его были одни из первых». </a:t>
            </a:r>
          </a:p>
          <a:p>
            <a:pPr>
              <a:buNone/>
            </a:pPr>
            <a:r>
              <a:rPr lang="ru-RU" dirty="0" smtClean="0"/>
              <a:t>     Он любуется Остапом: </a:t>
            </a:r>
            <a:r>
              <a:rPr lang="ru-RU" i="1" dirty="0" smtClean="0"/>
              <a:t>«О, да этот будет со временем добрый полковник, да еще такой, что и батька за пояс заткнет». </a:t>
            </a:r>
            <a:r>
              <a:rPr lang="ru-RU" dirty="0" smtClean="0"/>
              <a:t>И про </a:t>
            </a:r>
            <a:r>
              <a:rPr lang="ru-RU" dirty="0" err="1" smtClean="0"/>
              <a:t>Андрия</a:t>
            </a:r>
            <a:r>
              <a:rPr lang="ru-RU" dirty="0" smtClean="0"/>
              <a:t> сначала говорит: </a:t>
            </a:r>
            <a:r>
              <a:rPr lang="ru-RU" i="1" dirty="0" smtClean="0"/>
              <a:t>«И это -  добрый, враг бы не взял его! – вояка! </a:t>
            </a:r>
            <a:r>
              <a:rPr lang="ru-RU" i="1" dirty="0"/>
              <a:t>н</a:t>
            </a:r>
            <a:r>
              <a:rPr lang="ru-RU" i="1" dirty="0" smtClean="0"/>
              <a:t>е Остап, а добрый, добрый также вояка». </a:t>
            </a:r>
            <a:r>
              <a:rPr lang="ru-RU" dirty="0" smtClean="0"/>
              <a:t>Но </a:t>
            </a:r>
            <a:r>
              <a:rPr lang="ru-RU" dirty="0"/>
              <a:t>у</a:t>
            </a:r>
            <a:r>
              <a:rPr lang="ru-RU" dirty="0" smtClean="0"/>
              <a:t>знав об измене </a:t>
            </a:r>
            <a:r>
              <a:rPr lang="ru-RU" dirty="0" err="1" smtClean="0"/>
              <a:t>Андрия</a:t>
            </a:r>
            <a:r>
              <a:rPr lang="ru-RU" dirty="0" smtClean="0"/>
              <a:t>, Тарас гневно восклицает: </a:t>
            </a:r>
            <a:r>
              <a:rPr lang="ru-RU" i="1" dirty="0" smtClean="0"/>
              <a:t>«Я тебя породил, я тебя и убью!»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697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Тарас Бульба – патриот Русской земли.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Связка-вывод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Тарас Бульба – патриот Русской земли.</dc:title>
  <dc:creator>Nout</dc:creator>
  <cp:lastModifiedBy>Nout</cp:lastModifiedBy>
  <cp:revision>19</cp:revision>
  <dcterms:created xsi:type="dcterms:W3CDTF">2009-11-22T13:09:31Z</dcterms:created>
  <dcterms:modified xsi:type="dcterms:W3CDTF">2009-11-22T15:57:46Z</dcterms:modified>
</cp:coreProperties>
</file>