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7" r:id="rId2"/>
    <p:sldId id="268" r:id="rId3"/>
    <p:sldId id="275" r:id="rId4"/>
    <p:sldId id="276" r:id="rId5"/>
    <p:sldId id="277" r:id="rId6"/>
    <p:sldId id="257" r:id="rId7"/>
    <p:sldId id="273" r:id="rId8"/>
    <p:sldId id="258" r:id="rId9"/>
    <p:sldId id="270" r:id="rId10"/>
    <p:sldId id="278" r:id="rId11"/>
    <p:sldId id="279" r:id="rId12"/>
    <p:sldId id="280" r:id="rId13"/>
    <p:sldId id="261" r:id="rId14"/>
    <p:sldId id="259" r:id="rId15"/>
    <p:sldId id="260" r:id="rId16"/>
    <p:sldId id="262" r:id="rId17"/>
    <p:sldId id="274" r:id="rId18"/>
    <p:sldId id="264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9" autoAdjust="0"/>
    <p:restoredTop sz="94660"/>
  </p:normalViewPr>
  <p:slideViewPr>
    <p:cSldViewPr>
      <p:cViewPr varScale="1">
        <p:scale>
          <a:sx n="110" d="100"/>
          <a:sy n="110" d="100"/>
        </p:scale>
        <p:origin x="19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EC673B-98B5-460D-A4F7-D5C32E689158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37B939-C48A-4605-9427-F96A27A5A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35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9ED9B8-3FE7-4D03-A687-6CBB46429B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0013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E7A197-36FC-4128-AE37-5B21D51495E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4033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F9AC1B-CBAF-4220-8427-EB5FB583ABE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1383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9B29FA-EA8E-4E33-A54E-E71BCE6035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4143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7B8211-7564-4ED4-91F9-B90500C5334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48815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03A41C-1232-48A0-A2FF-1E260832A0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07384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6F2282-2504-48AA-9FE4-E650A52A23D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2187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6FF442F-0439-4B25-B2B4-7398BD66E76C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EE7C8FC-8BBB-4861-9FD8-CE56D1776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C431-D28C-402A-A318-592079F9FCC7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3617-4F1D-4E05-87C5-EBDEBFBED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6152-2848-412A-8761-5F4CD103F092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19739-A695-412A-820E-1D7C41C5F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C32C-232F-4333-B7B3-C012F3040FDD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7300-1F29-45F2-A9BA-17FDF99BD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85EFDC-AC91-4545-8F6C-49B2445A1F82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6BCDCE-B7BE-49BD-A790-3E8E9A9CF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FF0182-4149-45F4-A9CD-06BE084DC4D8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EBB273-F7FE-4D75-966C-EC59440B3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169CFF-EA60-4F95-93AD-90E522934475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883281-E51A-447F-9934-8E1A58499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CCC1F0-2249-4876-9D97-E8A868E764BC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427704-EBD2-437D-BDED-7F3285F37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84E8-15B7-429C-AF79-A78F3F7BE1F1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469D-AFA7-4135-A284-959AA916D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4C9CB2-3B21-469F-8934-C8D1A8791594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BC5909-DED1-48D3-8084-96A19A443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89F5076-9380-4D27-83A8-B49D53C8DEF8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DA2BD1-9B68-4E05-BECC-0F4262045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881B95D-43DB-4E1B-A6E3-044A40C3AD9C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572DF3F-2368-47B1-A2AA-ADD89860C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hruty.ru/PhotoFiles/7/2/2/a/722a93ef1cf84b79b59dc49cdfc1dbc4/large/IMG_4751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at8.blog.ru/lr/082d1455b7b5e833169b154a7183b74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print"/>
          <a:srcRect r="2573" b="4858"/>
          <a:stretch>
            <a:fillRect/>
          </a:stretch>
        </p:blipFill>
        <p:spPr bwMode="auto">
          <a:xfrm>
            <a:off x="0" y="0"/>
            <a:ext cx="48148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/>
          <p:cNvPicPr>
            <a:picLocks noChangeAspect="1"/>
          </p:cNvPicPr>
          <p:nvPr/>
        </p:nvPicPr>
        <p:blipFill>
          <a:blip r:embed="rId3" cstate="print"/>
          <a:srcRect l="3017" t="6137" r="2699" b="7091"/>
          <a:stretch>
            <a:fillRect/>
          </a:stretch>
        </p:blipFill>
        <p:spPr bwMode="auto">
          <a:xfrm>
            <a:off x="4500563" y="3451225"/>
            <a:ext cx="467995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/>
          <p:cNvPicPr>
            <a:picLocks noChangeAspect="1"/>
          </p:cNvPicPr>
          <p:nvPr/>
        </p:nvPicPr>
        <p:blipFill>
          <a:blip r:embed="rId4" cstate="print"/>
          <a:srcRect l="4443" r="1746" b="7089"/>
          <a:stretch>
            <a:fillRect/>
          </a:stretch>
        </p:blipFill>
        <p:spPr bwMode="auto">
          <a:xfrm>
            <a:off x="0" y="3468687"/>
            <a:ext cx="4562476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 descr="k_Vulcan_Karimski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49" y="0"/>
            <a:ext cx="447675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2585557"/>
            <a:ext cx="7772400" cy="1829761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ДАЛЬНИЙ ВОСТОК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772" y="4886291"/>
            <a:ext cx="7772400" cy="119970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Урок в 9 классе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Автор: учитель географии Бабанина Ираида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14290"/>
            <a:ext cx="4186238" cy="78581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71934" y="214290"/>
            <a:ext cx="5072066" cy="3000396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формирование климата Дальнего Востока оказало влияние его приморское положение. Он располагается в арктическом, субарктическом и умеренном климатических поясах.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На северо-востоке по окраине Алеутского минимума холодный континентальный воздух Восточной Сибири вступает во взаимодействие с тёплым морским воздухом. В результате часто возникают циклоны, с которыми связано большое количество осадков. На Камчатке выпадает много снега, нередки метели. По восточному берегу полуострова высота снежного покрова может местами достигать 6 м. Значительны снегопады и на Сахалине.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Большую роль играет муссонная циркуляция воздушных масс. Для южной части характерен муссонный климат с большим количеством осадков, большая часть которых выпадает летом. С летними муссонами связаны паводки и наводнения на дальневосточных реках.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 descr="http://www.ruskerealie.zcu.cz/images/mapa-50-51.jpg"/>
          <p:cNvPicPr>
            <a:picLocks noChangeAspect="1" noChangeArrowheads="1"/>
          </p:cNvPicPr>
          <p:nvPr/>
        </p:nvPicPr>
        <p:blipFill>
          <a:blip r:embed="rId2" cstate="print"/>
          <a:srcRect l="3300" t="1105" r="5946" b="18194"/>
          <a:stretch>
            <a:fillRect/>
          </a:stretch>
        </p:blipFill>
        <p:spPr bwMode="auto">
          <a:xfrm>
            <a:off x="214282" y="857232"/>
            <a:ext cx="3929090" cy="53578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Стрелка влево 6"/>
          <p:cNvSpPr/>
          <p:nvPr/>
        </p:nvSpPr>
        <p:spPr>
          <a:xfrm>
            <a:off x="3500430" y="3643314"/>
            <a:ext cx="571504" cy="28575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285984" y="4286256"/>
            <a:ext cx="571504" cy="28575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071670" y="5572140"/>
            <a:ext cx="571504" cy="35719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285852" y="3214686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285852" y="457200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43108" y="1571612"/>
            <a:ext cx="121444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ru-RU" sz="1600" dirty="0" smtClean="0"/>
              <a:t> = -30</a:t>
            </a:r>
            <a:r>
              <a:rPr lang="en-US" sz="1600" dirty="0" smtClean="0"/>
              <a:t>º</a:t>
            </a:r>
            <a:r>
              <a:rPr lang="ru-RU" sz="1600" dirty="0" smtClean="0"/>
              <a:t>С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t </a:t>
            </a:r>
            <a:r>
              <a:rPr lang="ru-RU" sz="1600" dirty="0" smtClean="0"/>
              <a:t>=+3</a:t>
            </a:r>
            <a:r>
              <a:rPr lang="en-US" sz="1600" dirty="0" smtClean="0"/>
              <a:t>º</a:t>
            </a:r>
            <a:r>
              <a:rPr lang="ru-RU" sz="1600" dirty="0" smtClean="0"/>
              <a:t>С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5429264"/>
            <a:ext cx="164307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ru-RU" sz="1600" dirty="0" smtClean="0"/>
              <a:t> = -</a:t>
            </a:r>
            <a:r>
              <a:rPr lang="en-US" sz="1600" dirty="0" smtClean="0"/>
              <a:t>15º</a:t>
            </a:r>
            <a:r>
              <a:rPr lang="ru-RU" sz="1600" dirty="0" smtClean="0"/>
              <a:t>С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t </a:t>
            </a:r>
            <a:r>
              <a:rPr lang="ru-RU" sz="1600" dirty="0" smtClean="0"/>
              <a:t>=+</a:t>
            </a:r>
            <a:r>
              <a:rPr lang="en-US" sz="1600" dirty="0" smtClean="0"/>
              <a:t>18º-20º</a:t>
            </a:r>
            <a:r>
              <a:rPr lang="ru-RU" sz="1600" dirty="0" smtClean="0"/>
              <a:t>С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2571736" y="3071810"/>
            <a:ext cx="785818" cy="50006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2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Особенно велики биологические ресурсы Берингова и Охотского морей. Здесь можно вылавливать до 850 тыс. т. рыбы (лососевые, треска, минтай, сельдь), 250 тыс. т. беспозвоночных(камчатский краб, креветки, трепанги мидии) и 50 тыс. т. морских водорослей (ламинария). Кроме того местные реки являются нерестилищем ценных пород рыб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значение имеют лесные ресурсы региона. Заготовка древесины ведется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южных районах. Промысловое значение имеют около 30 видов пушных зверей, среди которых соболь, белка, выдра, колонок и другие.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Дальний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Восток богат минеральными ресурсами. Его территория входит в состав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Тихоокеанского рудного пояса.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разведанным промышленным запасам олова и вольфрама Дальнему Востоку принадлежит ведущая роль в стране. Крупные месторождения золота и оловянных руд располагаются в Магаданской области и Чукотском АО, в Приморском крае – вольфрамовых и свинцово-цинковых руд. На шельфе острова Сахалин расположен очень перспективный нефтегазоносный бассейн. Разведанные запасы угля в регионе составляют 10 млрд. 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Важное значение имеют в регионе водные ресурсы.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Почвенно-климатические ресурсы южной части региона благоприятны для ведения сельского хозяйства. Они позволяют получать высокие урожаи сои, риса, овощей.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Многообразны и рекреационные ресурсы Дальнего Востока. По своим климатическим показателям Дальний Восток не уступает курортам Крыма и Кавказа, горы и порожистые реки – идеальное место для организации спортивного туризма.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Регион богат памятниками природы, которые имеют всероссийское и мировое значение. В список объектов природного наследия Юнеско внесены долина Гейзеров на Камчатке, вулканы Камчатки и Курильских островов. Но пока большой рекреационный потенциал Дальнего Востока используется недостаточно.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Природные ресурсы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Рыба камчатк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0881" y="3357562"/>
            <a:ext cx="454312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Стена ВКонтак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6881" y="0"/>
            <a:ext cx="454711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4" name="Picture 6" descr="Бархат Амурский Н100-120 С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14875" cy="353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6" name="Picture 8" descr="1000dosok.ru / Доска объявлений: Животные и растения - Другие животные / частные объявлен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3"/>
            <a:ext cx="4572000" cy="35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evastopol.net.ua/sev/uploads/images/pix1/z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4530425" cy="3143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1214422"/>
            <a:ext cx="8543956" cy="479267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Дальнем Востоке развита чёрная и цветная металлургия, машиностроение и металлообработка, судостроение и судоремонт, нефтепереработка, а также: лесная, текстильная, пищевая и рыбная промышленность.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алмазный карьер Мир vseorossii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4095778" cy="30718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371475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Приморский край расположен в южной части Дальнего Востока, занимает площадь 165,9тыс.км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Граничит с КНР и КНДР, на севере – с Хабаровским краем, с востока омывается водами Японского моря.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Большая часть территории занята горами, относящимися к системе Сихотэ-Алиня. Наиболее обширная низменность – Уссурийская. Климату присущ ярко выраженный муссонный характер. Большинство рек принадлежит бассейну Амура.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Полезные ископаемые: олово, полиметаллы, вольфрам, золото, уголь, строительные материалы. Приморский край имеет развитое многоотраслевое сельское хозяйство. 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сельскохозяйственной продукции доля животноводства составляет 60%. В общем потреблении населения края местное производство овощей, молока и мяса занимает до 60-65%; собственным картофелем население обеспечивается полностью. </a:t>
            </a: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-24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Приморский край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0" y="71438"/>
            <a:ext cx="9144000" cy="6858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Приморье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наиболее развитый в транспортным отношении район Дальнего востока. Территорию края с севера на юг пересекает конечный участок Транссибирской магистрали, которая имеет несколько выходов к морскому побережью, где созданы крупные транспортные узлы (Владивосток, Находка и т.д.)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Экономические связи края: вывозятся рыба и рыбопродукты, древесина, пушнина, соя, рис, мед; ввозятся черные металлы, машины и оборудование, нефтепродукты, продукция пищевой и легкой промышленности, стройматериалы.</a:t>
            </a:r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4" name="Picture 2" descr="Картинка 1 из 26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2"/>
            <a:ext cx="3807646" cy="2857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 descr="http://www.agroru.com/upload/images/75/755170/1x6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714752"/>
            <a:ext cx="3786214" cy="285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4525962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Хабаровский край граничит с Приморским краем, Амурской и Магаданской областями. Омывается Охотским и Японскими морями.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преобладает горный рельеф (свыше 70% территории), климат муссонный, с суровой и малоснежной зимой и теплым влажным летом.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Реки территории края принадлежат к бассейнам Тихого и Северного Ледовитого океанов. Самая крупная река края – Амур.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Полезные ископаемые: олово, ртуть, железная руда, каменный и бурый уголь, графит, марганец, полевой шпат, фосфориты, строительные материалы, торф.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Краевой центр – г. Хабаровск (601тыс.чел.). Крупнейшие города края: Комсомольск-на-Амуре, Биробиджан, Амурск. Сельское хозяйство развито слабо.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 морской транспорт, широко используется воздушный транспорт. Действует нефтепровод Оха- Комсомольск-на-Амуре. </a:t>
            </a: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Хабаровский край.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http://s017.radikal.ru/i414/1112/48/81fe6abdac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68943"/>
            <a:ext cx="4357718" cy="318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http://fishretail.ru/data/tradeboard/34526/tradeboard9OurZo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414337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6" name="Picture 2" descr="http://dts4h52y4acn7.cloudfront.net/4663666262301005BF68D7C7369C9E67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42852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www.altairegion22.ru/upload/medialibrary/31d/xnhsr3-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448134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fishingkamchatka.ru/sites/default/files/p101047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38153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Продам зерно немодифицированной сои купить в Киевской области на AVITO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9" y="142852"/>
            <a:ext cx="4438641" cy="354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КОНКУРС ФОТОГРАФИИ, ФОТОКОНКУРС, ФОТОГРАФИИ = ФОТОКОНКУРС В КАТЕГОРИИ &quot;ЖАНР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86190"/>
            <a:ext cx="427630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Популярные фотографии Владивостока - Фото Владивосток. . Фотогалерея города Владивостока и Приморского края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4951" y="3714752"/>
            <a:ext cx="431764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ВЛАДИВОСТОК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9938" name="Picture 2" descr="http://vladnews.ru/uploads/2009/06/11/13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1191154"/>
            <a:ext cx="7868603" cy="523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apandaily.ru/images/img_1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29100" cy="6858000"/>
          </a:xfrm>
          <a:prstGeom prst="rect">
            <a:avLst/>
          </a:prstGeom>
          <a:noFill/>
        </p:spPr>
      </p:pic>
      <p:pic>
        <p:nvPicPr>
          <p:cNvPr id="1028" name="Picture 4" descr="http://s018.radikal.ru/i508/1201/e5/7ef5b8c0c7fa.jpg"/>
          <p:cNvPicPr>
            <a:picLocks noChangeAspect="1" noChangeArrowheads="1"/>
          </p:cNvPicPr>
          <p:nvPr/>
        </p:nvPicPr>
        <p:blipFill>
          <a:blip r:embed="rId3"/>
          <a:srcRect l="9960" b="22217"/>
          <a:stretch>
            <a:fillRect/>
          </a:stretch>
        </p:blipFill>
        <p:spPr bwMode="auto">
          <a:xfrm>
            <a:off x="4429124" y="214290"/>
            <a:ext cx="4520650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forum.materinstvo.ru/uploads/1183324587/post-26430-11834382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00438"/>
            <a:ext cx="4500594" cy="2643207"/>
          </a:xfrm>
          <a:prstGeom prst="round2DiagRect">
            <a:avLst>
              <a:gd name="adj1" fmla="val 16667"/>
              <a:gd name="adj2" fmla="val 201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tr-vlad.ru/uploads/posts/2011-09/1315447540_2501-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2547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Дальний Восток России — территория России, расположенная к востоку от Сибири.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состав Дальнего Востока России входят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Амурская область, Еврейская автономная область, Камчатская область, Корякский автономный округ, Магаданская область, Приморский край, Сахалинская область, Хабаровский край и Чукотский автономный округ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Крупнейшими городами Дальнего Востока являются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Владивосток, Комсомольск-на-Амуре, Хабаровск и Южно-Сахалинск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Территория располагается на крайнем востоке нашей страны, следовательно, занимает окраинное положение на территории России. Она протянулась вдоль побережья Тихого океана и его морей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4500 км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поэтому природные особенности изменяются при движении с севера на юг. На севере имеет выход к морям Северного Ледовитого океана (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Восточно-Сибирскому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Чукотскому), а на юге граница совпадает с государственной границей России (Китай, КНДР, Япония, США), следовательно, Дальний Восток имеет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приморское и приграничное положение.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Кроме материковой части в состав региона входят острова: остров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Ратманова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остров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Врангеля, остров Сахалин, Курильские и Командорские острова, полуостров Камчатка.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Во-первых, огромной удаленностью от европейской части России. Расстояние от Москвы до Владивостока по Транссибирской магистрали более 9300 км.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Во-вторых, наличием таких соседей как Южная и Восточная Сибирь, имеющих крупные запасы природных ресурсов.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В-третьих. Дальний Восток является частью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Азиатско-Тихоокеанского региона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единого экономического пространства стран Америки и Азии, который дает возможность осуществлять экономическое сотрудничество со странами этого региона.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В-четвертых, Дальний Восток имеет очень важное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геополитическое положение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для нашей страны. Здесь базируется тихоокеанский военный флот, который обеспечивает интересы России в тихоокеанском бассейне.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территорию Дальнего Востока проходят важные транспортные пути, связывающие Восточную Азию и западное побережье Америки со странами Европы.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Экономико-географическое положение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4643438" y="71438"/>
            <a:ext cx="4500562" cy="6429396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Площадь – 3,1млн. км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Население около 6 млн. человек. 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плотность населения на Дальнем Востоке очень мала: менее 1 человека на 1 кв. км., 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районе Магадана, Петропавловска-Камчатского, в Приамурье и Приморье. </a:t>
            </a:r>
          </a:p>
        </p:txBody>
      </p:sp>
      <p:pic>
        <p:nvPicPr>
          <p:cNvPr id="29698" name="Picture 2" descr="http://amurbereg.ru/wp-content/uploads/2011/07/Dalniy-Vostok-Ross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6086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Здесь живут: Русские, Эвенки, Эвены, Чукчи, Коряки, Якуты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607220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white"/>
                </a:solidFill>
              </a:rPr>
              <a:t>Занятия населения: оленеводство, охота (рыболовство); </a:t>
            </a:r>
          </a:p>
        </p:txBody>
      </p:sp>
      <p:pic>
        <p:nvPicPr>
          <p:cNvPr id="40962" name="Picture 2" descr="http://samlib.ru/img/k/konstantinow_i/nravy/nraw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724525" cy="440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0" y="71438"/>
            <a:ext cx="9144000" cy="344805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Дальний Восток – преимущественно горная страна; равнины занимают сравнительно небольшие пространства, главным образом по долинам крупных рек (Амура и его притоков, Анадыря и др.). 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Камчатке имеются действующие вулканы.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1267" name="Picture 2" descr="Картинка 1 из 26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84784"/>
            <a:ext cx="6741392" cy="505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s.tour-spb.net/milortour/Kamchatka/Kam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8755"/>
            <a:ext cx="9144001" cy="6160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203</TotalTime>
  <Words>692</Words>
  <Application>Microsoft Office PowerPoint</Application>
  <PresentationFormat>Экран (4:3)</PresentationFormat>
  <Paragraphs>62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ДАЛЬНИЙ ВОСТОК </vt:lpstr>
      <vt:lpstr>Презентация PowerPoint</vt:lpstr>
      <vt:lpstr>Состав:</vt:lpstr>
      <vt:lpstr>Географическое положение</vt:lpstr>
      <vt:lpstr>Экономико-географическое положение</vt:lpstr>
      <vt:lpstr>Презентация PowerPoint</vt:lpstr>
      <vt:lpstr>НАСЕЛЕНИЕ</vt:lpstr>
      <vt:lpstr>Презентация PowerPoint</vt:lpstr>
      <vt:lpstr>Презентация PowerPoint</vt:lpstr>
      <vt:lpstr>Климат</vt:lpstr>
      <vt:lpstr>Природные ресурсы</vt:lpstr>
      <vt:lpstr>Презентация PowerPoint</vt:lpstr>
      <vt:lpstr>Хозяйство</vt:lpstr>
      <vt:lpstr>Приморский край</vt:lpstr>
      <vt:lpstr>Презентация PowerPoint</vt:lpstr>
      <vt:lpstr>Хабаровский край.</vt:lpstr>
      <vt:lpstr>Презентация PowerPoint</vt:lpstr>
      <vt:lpstr>Презентация PowerPoint</vt:lpstr>
      <vt:lpstr>ВЛАДИВОСТОК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Дальний восток</dc:title>
  <dc:creator>1</dc:creator>
  <cp:lastModifiedBy>RePack by Diakov</cp:lastModifiedBy>
  <cp:revision>23</cp:revision>
  <dcterms:created xsi:type="dcterms:W3CDTF">2009-05-08T16:01:58Z</dcterms:created>
  <dcterms:modified xsi:type="dcterms:W3CDTF">2018-03-25T09:22:48Z</dcterms:modified>
</cp:coreProperties>
</file>