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6825952" cy="3482849"/>
          </a:xfrm>
        </p:spPr>
        <p:txBody>
          <a:bodyPr>
            <a:normAutofit/>
          </a:bodyPr>
          <a:lstStyle/>
          <a:p>
            <a:r>
              <a:rPr lang="ru-RU" b="1" dirty="0">
                <a:latin typeface="Candara" panose="020E0502030303020204" pitchFamily="34" charset="0"/>
              </a:rPr>
              <a:t>Развитие творческих способностей детей </a:t>
            </a:r>
            <a:r>
              <a:rPr lang="ru-RU" b="1" dirty="0" smtClean="0">
                <a:latin typeface="Candara" panose="020E0502030303020204" pitchFamily="34" charset="0"/>
              </a:rPr>
              <a:t/>
            </a:r>
            <a:br>
              <a:rPr lang="ru-RU" b="1" dirty="0" smtClean="0">
                <a:latin typeface="Candara" panose="020E0502030303020204" pitchFamily="34" charset="0"/>
              </a:rPr>
            </a:br>
            <a:r>
              <a:rPr lang="ru-RU" b="1" dirty="0" smtClean="0">
                <a:latin typeface="Candara" panose="020E0502030303020204" pitchFamily="34" charset="0"/>
              </a:rPr>
              <a:t>в </a:t>
            </a:r>
            <a:r>
              <a:rPr lang="ru-RU" b="1" dirty="0">
                <a:latin typeface="Candara" panose="020E0502030303020204" pitchFamily="34" charset="0"/>
              </a:rPr>
              <a:t>условиях реализации ФГОС НОО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315200" cy="15121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Candara" panose="020E0502030303020204" pitchFamily="34" charset="0"/>
              </a:rPr>
              <a:t>Подготовила:</a:t>
            </a:r>
          </a:p>
          <a:p>
            <a:pPr algn="r"/>
            <a:r>
              <a:rPr lang="ru-RU" sz="2000" dirty="0">
                <a:latin typeface="Candara" panose="020E0502030303020204" pitchFamily="34" charset="0"/>
              </a:rPr>
              <a:t>у</a:t>
            </a:r>
            <a:r>
              <a:rPr lang="ru-RU" sz="2000" dirty="0" smtClean="0">
                <a:latin typeface="Candara" panose="020E0502030303020204" pitchFamily="34" charset="0"/>
              </a:rPr>
              <a:t>читель начальных классов </a:t>
            </a:r>
          </a:p>
          <a:p>
            <a:pPr algn="r"/>
            <a:r>
              <a:rPr lang="ru-RU" sz="2000" dirty="0" smtClean="0">
                <a:latin typeface="Candara" panose="020E0502030303020204" pitchFamily="34" charset="0"/>
              </a:rPr>
              <a:t>МБОУ «</a:t>
            </a:r>
            <a:r>
              <a:rPr lang="ru-RU" sz="2000" dirty="0" err="1" smtClean="0">
                <a:latin typeface="Candara" panose="020E0502030303020204" pitchFamily="34" charset="0"/>
              </a:rPr>
              <a:t>Коношская</a:t>
            </a:r>
            <a:r>
              <a:rPr lang="ru-RU" sz="2000" dirty="0" smtClean="0">
                <a:latin typeface="Candara" panose="020E0502030303020204" pitchFamily="34" charset="0"/>
              </a:rPr>
              <a:t> СШ имени </a:t>
            </a:r>
            <a:r>
              <a:rPr lang="ru-RU" sz="2000" dirty="0" err="1" smtClean="0">
                <a:latin typeface="Candara" panose="020E0502030303020204" pitchFamily="34" charset="0"/>
              </a:rPr>
              <a:t>Н.П.Лавёрова</a:t>
            </a:r>
            <a:r>
              <a:rPr lang="ru-RU" sz="2000" dirty="0" smtClean="0">
                <a:latin typeface="Candara" panose="020E0502030303020204" pitchFamily="34" charset="0"/>
              </a:rPr>
              <a:t>»</a:t>
            </a:r>
          </a:p>
          <a:p>
            <a:pPr algn="r"/>
            <a:r>
              <a:rPr lang="ru-RU" sz="2000" dirty="0" err="1" smtClean="0">
                <a:latin typeface="Candara" panose="020E0502030303020204" pitchFamily="34" charset="0"/>
              </a:rPr>
              <a:t>Сандул</a:t>
            </a:r>
            <a:r>
              <a:rPr lang="ru-RU" sz="2000" dirty="0" smtClean="0">
                <a:latin typeface="Candara" panose="020E0502030303020204" pitchFamily="34" charset="0"/>
              </a:rPr>
              <a:t> О.А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32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b-Z2sPZ-c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74196" y="3180291"/>
            <a:ext cx="4079776" cy="305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iruFOlmu5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5776" y="2348880"/>
            <a:ext cx="4608514" cy="345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duUFSsuOm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4550" y="824708"/>
            <a:ext cx="4512500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792" y="2152148"/>
            <a:ext cx="3832996" cy="234036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По сюжетным картинкам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По картинам художников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Сказки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Написание писем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Собственные сочинения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2078" y="8531"/>
            <a:ext cx="6768752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Candara" panose="020E0502030303020204" pitchFamily="34" charset="0"/>
              </a:rPr>
              <a:t>Уроки РУССКОГО ЯЗЫКА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69343" y="1241579"/>
            <a:ext cx="2987912" cy="788168"/>
            <a:chOff x="323528" y="1916832"/>
            <a:chExt cx="4824536" cy="10531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3528" y="1916832"/>
              <a:ext cx="4824536" cy="10531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909" y="2181780"/>
              <a:ext cx="4464497" cy="69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Сочинения</a:t>
              </a:r>
              <a:endParaRPr lang="ru-RU" sz="28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874520" y="1241579"/>
            <a:ext cx="2987912" cy="875398"/>
            <a:chOff x="323528" y="1916832"/>
            <a:chExt cx="4824536" cy="116967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23528" y="1916832"/>
              <a:ext cx="4824536" cy="10531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887" y="1976159"/>
              <a:ext cx="4464497" cy="111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Средства русского языка</a:t>
              </a:r>
              <a:endParaRPr lang="ru-RU" sz="24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3" name="Объект 2"/>
          <p:cNvSpPr txBox="1">
            <a:spLocks/>
          </p:cNvSpPr>
          <p:nvPr/>
        </p:nvSpPr>
        <p:spPr>
          <a:xfrm>
            <a:off x="4874520" y="2220710"/>
            <a:ext cx="3832996" cy="2340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ndara" panose="020E0502030303020204" pitchFamily="34" charset="0"/>
              </a:rPr>
              <a:t>«Ассоциации»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«Неполные слова»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«Укрась слово»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«Кто что делает»</a:t>
            </a:r>
          </a:p>
          <a:p>
            <a:endParaRPr lang="ru-RU" dirty="0"/>
          </a:p>
        </p:txBody>
      </p:sp>
      <p:pic>
        <p:nvPicPr>
          <p:cNvPr id="6147" name="Picture 3" descr="D:\ФОТО\КСШ\3Д КЛАСС\кружок\LaPZUTP9VC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17705" r="9481" b="9190"/>
          <a:stretch/>
        </p:blipFill>
        <p:spPr bwMode="auto">
          <a:xfrm>
            <a:off x="4850678" y="4042056"/>
            <a:ext cx="3826038" cy="2815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RWF79UCw-m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45687"/>
          <a:stretch/>
        </p:blipFill>
        <p:spPr bwMode="auto">
          <a:xfrm>
            <a:off x="448015" y="4323369"/>
            <a:ext cx="4116314" cy="250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6693528" cy="14928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600" b="1" dirty="0" smtClean="0">
                <a:latin typeface="Candara" panose="020E0502030303020204" pitchFamily="34" charset="0"/>
              </a:rPr>
              <a:t>. О . . А . А</a:t>
            </a:r>
            <a:endParaRPr lang="ru-RU" sz="6600" b="1" dirty="0" smtClean="0">
              <a:latin typeface="Candara" panose="020E0502030303020204" pitchFamily="34" charset="0"/>
            </a:endParaRP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5968" y="2553996"/>
            <a:ext cx="6693528" cy="14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ru-RU" sz="6600" b="1" dirty="0">
                <a:latin typeface="Candara" panose="020E0502030303020204" pitchFamily="34" charset="0"/>
              </a:rPr>
              <a:t>К</a:t>
            </a:r>
            <a:r>
              <a:rPr lang="ru-RU" sz="6600" b="1" dirty="0" smtClean="0">
                <a:latin typeface="Candara" panose="020E0502030303020204" pitchFamily="34" charset="0"/>
              </a:rPr>
              <a:t> О М Н А Т 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0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ВОСПИТАТЕЛЬНАЯ РАБОТА\творческие работы детей\ПРОЕКТЫ\РУССКИЙ ЯЗЫК 3 кл семья слов\семья слов 3кл кононова по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32" y="3094824"/>
            <a:ext cx="5214468" cy="376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ТА\ВОСПИТАТЕЛЬНАЯ РАБОТА\творческие работы детей\ПРОЕКТЫ\РУССКИЙ ЯЗЫК 3 кл семья слов\клепиков макси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4847861" cy="363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БОТА\ВОСПИТАТЕЛЬНАЯ РАБОТА\творческие работы детей\ПРОЕКТЫ\РУССКИЙ ЯЗЫК 3 кл семья слов\губкина ксюш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560141" cy="4898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-28863"/>
            <a:ext cx="8064896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Candara" panose="020E0502030303020204" pitchFamily="34" charset="0"/>
              </a:rPr>
              <a:t>Уроки ЛИТЕРАТУРНОГО ЧТЕНИЯ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pic>
        <p:nvPicPr>
          <p:cNvPr id="8194" name="Picture 2" descr="D:\РАБОТА\ВОСПИТАТЕЛЬНАЯ РАБОТА\творческие работы детей\рисунки\рукавичка 1 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9" y="1092798"/>
            <a:ext cx="3323309" cy="2492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2524" y="3429000"/>
            <a:ext cx="2050517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«Рукавичка»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195" name="Picture 3" descr="D:\УЧЕБА\ДИПЛОМ\nDykiTtW5A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 bwMode="auto">
          <a:xfrm>
            <a:off x="5148064" y="3550853"/>
            <a:ext cx="3033915" cy="312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025112" y="1433526"/>
            <a:ext cx="4948955" cy="21597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Создание иллюстраций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Подбор загадок и пословиц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Творческий пересказ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Лепка героев из пластилина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0768" y="4365104"/>
            <a:ext cx="4948955" cy="215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ndara" panose="020E0502030303020204" pitchFamily="34" charset="0"/>
              </a:rPr>
              <a:t>Сочинение сказок, рассказов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Составление вопросов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Составление кроссвордов, загадок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УЧЕБА\ДИПЛОМ\1w1Y6fH1D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782448" cy="504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БОТА\ВОСПИТАТЕЛЬНАЯ РАБОТА\творческие работы детей\рисунки\два барана (2) 1к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0" t="7455" r="4224" b="7637"/>
          <a:stretch/>
        </p:blipFill>
        <p:spPr bwMode="auto">
          <a:xfrm>
            <a:off x="4322000" y="2795170"/>
            <a:ext cx="4750190" cy="336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76256" y="2208011"/>
            <a:ext cx="2050517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«Два барана»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11960" y="692696"/>
            <a:ext cx="2808312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«Три поросенка»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-28863"/>
            <a:ext cx="8064896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Candara" panose="020E0502030303020204" pitchFamily="34" charset="0"/>
              </a:rPr>
              <a:t>Уроки ОКРУЖАЮЩЕГО МИРА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pic>
        <p:nvPicPr>
          <p:cNvPr id="10242" name="Picture 2" descr="D:\РАБОТА\ВОСПИТАТЕЛЬНАЯ РАБОТА\творческие работы детей\рисунки\пож.безоп. 1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8701"/>
            <a:ext cx="4493894" cy="337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АБОТА\ВОСПИТАТЕЛЬНАЯ РАБОТА\творческие работы детей\рисунки\берегите воздух\ixkL6eY2ky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98" y="3183948"/>
            <a:ext cx="4985515" cy="355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\ВОСПИТАТЕЛЬНАЯ РАБОТА\творческие работы детей\рисунки\берегите воздух\9Gij1M6V6_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5" y="214021"/>
            <a:ext cx="8982180" cy="6608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Q05KFYgGuZ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4" b="36283"/>
          <a:stretch/>
        </p:blipFill>
        <p:spPr bwMode="auto">
          <a:xfrm>
            <a:off x="323528" y="260648"/>
            <a:ext cx="750289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NvjQkh7Ctb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" t="50001" r="16222" b="9003"/>
          <a:stretch/>
        </p:blipFill>
        <p:spPr bwMode="auto">
          <a:xfrm>
            <a:off x="1371600" y="3717032"/>
            <a:ext cx="736391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РАБОТА\ВОСПИТАТЕЛЬНАЯ РАБОТА\творческие работы детей\ПРОЕКТЫ\белый медведь 3 кл клепи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6632"/>
            <a:ext cx="7848872" cy="3479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РАБОТА\ВОСПИТАТЕЛЬНАЯ РАБОТА\творческие работы детей\ПРОЕКТЫ\бобр 3 кл губк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63" y="3494868"/>
            <a:ext cx="5904656" cy="335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546032" cy="1236213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latin typeface="Candara" panose="020E0502030303020204" pitchFamily="34" charset="0"/>
              </a:rPr>
              <a:t>“Быть всегда творческим – значит быть </a:t>
            </a:r>
            <a:r>
              <a:rPr lang="ru-RU" sz="3600" i="1" dirty="0" smtClean="0">
                <a:latin typeface="Candara" panose="020E0502030303020204" pitchFamily="34" charset="0"/>
              </a:rPr>
              <a:t>всесильным” </a:t>
            </a:r>
            <a:r>
              <a:rPr lang="ru-RU" sz="3600" dirty="0" smtClean="0">
                <a:latin typeface="Candara" panose="020E0502030303020204" pitchFamily="34" charset="0"/>
              </a:rPr>
              <a:t/>
            </a:r>
            <a:br>
              <a:rPr lang="ru-RU" sz="3600" dirty="0" smtClean="0">
                <a:latin typeface="Candara" panose="020E0502030303020204" pitchFamily="34" charset="0"/>
              </a:rPr>
            </a:br>
            <a:r>
              <a:rPr lang="ru-RU" sz="3600" dirty="0">
                <a:latin typeface="Candara" panose="020E0502030303020204" pitchFamily="34" charset="0"/>
              </a:rPr>
              <a:t> </a:t>
            </a:r>
            <a:r>
              <a:rPr lang="ru-RU" sz="3600" dirty="0" smtClean="0">
                <a:latin typeface="Candara" panose="020E0502030303020204" pitchFamily="34" charset="0"/>
              </a:rPr>
              <a:t>                                                     Марк </a:t>
            </a:r>
            <a:r>
              <a:rPr lang="ru-RU" sz="3600" dirty="0">
                <a:latin typeface="Candara" panose="020E0502030303020204" pitchFamily="34" charset="0"/>
              </a:rPr>
              <a:t>Фишер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D:\ФОТО\КСШ\2Д КЛАСС\уроки\IMG_20170428_172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2917"/>
            <a:ext cx="8064896" cy="5067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\КСШ\2Д КЛАСС\технология Праздник мам 22.11\IMG_20161122_175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 r="4987" b="6283"/>
          <a:stretch/>
        </p:blipFill>
        <p:spPr bwMode="auto">
          <a:xfrm>
            <a:off x="35737" y="260648"/>
            <a:ext cx="9176239" cy="598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315200" cy="115409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Candara" panose="020E0502030303020204" pitchFamily="34" charset="0"/>
              </a:rPr>
              <a:t>Развитие творческих способностей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99075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Candara" panose="020E0502030303020204" pitchFamily="34" charset="0"/>
              </a:rPr>
              <a:t>Пробуждает инициативность</a:t>
            </a:r>
          </a:p>
          <a:p>
            <a:r>
              <a:rPr lang="ru-RU" sz="3200" dirty="0" smtClean="0">
                <a:latin typeface="Candara" panose="020E0502030303020204" pitchFamily="34" charset="0"/>
              </a:rPr>
              <a:t>Развивает самостоятельность</a:t>
            </a:r>
          </a:p>
          <a:p>
            <a:r>
              <a:rPr lang="ru-RU" sz="3200" dirty="0" smtClean="0">
                <a:latin typeface="Candara" panose="020E0502030303020204" pitchFamily="34" charset="0"/>
              </a:rPr>
              <a:t>Проявляет привычку к свободному самовыражению</a:t>
            </a:r>
          </a:p>
          <a:p>
            <a:r>
              <a:rPr lang="ru-RU" sz="3200" dirty="0" smtClean="0">
                <a:latin typeface="Candara" panose="020E0502030303020204" pitchFamily="34" charset="0"/>
              </a:rPr>
              <a:t>Придает уверенность в себе</a:t>
            </a:r>
          </a:p>
          <a:p>
            <a:r>
              <a:rPr lang="ru-RU" sz="3200" dirty="0" smtClean="0">
                <a:latin typeface="Candara" panose="020E0502030303020204" pitchFamily="34" charset="0"/>
              </a:rPr>
              <a:t>Усиливает работу мысли</a:t>
            </a:r>
          </a:p>
          <a:p>
            <a:r>
              <a:rPr lang="ru-RU" sz="3200" dirty="0" smtClean="0">
                <a:latin typeface="Candara" panose="020E0502030303020204" pitchFamily="34" charset="0"/>
              </a:rPr>
              <a:t>Мотивирует к новым знаниям</a:t>
            </a:r>
          </a:p>
          <a:p>
            <a:r>
              <a:rPr lang="ru-RU" sz="3200" dirty="0" smtClean="0">
                <a:latin typeface="Candara" panose="020E0502030303020204" pitchFamily="34" charset="0"/>
              </a:rPr>
              <a:t>Наполняет жизнь радостью</a:t>
            </a:r>
          </a:p>
          <a:p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smtClean="0">
                <a:latin typeface="Candara" panose="020E0502030303020204" pitchFamily="34" charset="0"/>
              </a:rPr>
              <a:t>                                                                     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6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15200" cy="115409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Candara" panose="020E0502030303020204" pitchFamily="34" charset="0"/>
              </a:rPr>
              <a:t>Условия развития творческих способностей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66316" y="1938061"/>
            <a:ext cx="4824536" cy="1053117"/>
            <a:chOff x="323528" y="1916832"/>
            <a:chExt cx="4824536" cy="10531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1916832"/>
              <a:ext cx="4824536" cy="10531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3548" y="1966336"/>
              <a:ext cx="44644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Выявление способностей 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и их развитие</a:t>
              </a:r>
              <a:endParaRPr lang="ru-RU" sz="28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78584" y="3929387"/>
            <a:ext cx="3967024" cy="1053117"/>
            <a:chOff x="323528" y="1916832"/>
            <a:chExt cx="4824536" cy="10531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23528" y="1916832"/>
              <a:ext cx="4824536" cy="10531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548" y="1966336"/>
              <a:ext cx="44644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Раннее начало и комфортная среда</a:t>
              </a:r>
              <a:endParaRPr lang="ru-RU" sz="28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7885" y="3452332"/>
            <a:ext cx="3240360" cy="1053117"/>
            <a:chOff x="323528" y="1916832"/>
            <a:chExt cx="4824536" cy="105311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23528" y="1916832"/>
              <a:ext cx="4824536" cy="10531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548" y="1966336"/>
              <a:ext cx="44644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Упорный 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труд</a:t>
              </a:r>
              <a:endParaRPr lang="ru-RU" sz="28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302640" y="5373216"/>
            <a:ext cx="3275944" cy="1053117"/>
            <a:chOff x="323528" y="1916832"/>
            <a:chExt cx="4824536" cy="105311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3528" y="1916832"/>
              <a:ext cx="4824536" cy="10531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2909" y="2181780"/>
              <a:ext cx="446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Мотивация </a:t>
              </a:r>
              <a:endParaRPr lang="ru-RU" sz="28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15200" cy="115409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Candara" panose="020E0502030303020204" pitchFamily="34" charset="0"/>
              </a:rPr>
              <a:t>Уроки ТЕХНОЛОГИИ и ИЗО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pic>
        <p:nvPicPr>
          <p:cNvPr id="2051" name="Picture 3" descr="D:\ФОТО\КСШ\2Д КЛАСС\уроки\IMG_20170324_145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4758" r="10096" b="5457"/>
          <a:stretch/>
        </p:blipFill>
        <p:spPr bwMode="auto">
          <a:xfrm>
            <a:off x="251520" y="3068960"/>
            <a:ext cx="4391891" cy="357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\КСШ\2Д КЛАСС\уроки\IMG_20170324_1457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r="3930" b="6036"/>
          <a:stretch/>
        </p:blipFill>
        <p:spPr bwMode="auto">
          <a:xfrm>
            <a:off x="3995936" y="1628800"/>
            <a:ext cx="4915094" cy="3394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97286"/>
            <a:ext cx="3672408" cy="58715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Представление о пространственном положении предметов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D:\РАБОТА\ВОСПИТАТЕЛЬНАЯ РАБОТА\творческие работы детей\технология\весна. геом.фигуры 1 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24" y="188640"/>
            <a:ext cx="310560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260648"/>
            <a:ext cx="3672408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ndara" panose="020E0502030303020204" pitchFamily="34" charset="0"/>
              </a:rPr>
              <a:t>Развитие математических представлений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3075" name="Picture 3" descr="D:\РАБОТА\ВОСПИТАТЕЛЬНАЯ РАБОТА\творческие работы детей\технология\весна. геом.фиг. 1 к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80" y="1844824"/>
            <a:ext cx="289321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978966" y="2780928"/>
            <a:ext cx="3096344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ndara" panose="020E0502030303020204" pitchFamily="34" charset="0"/>
              </a:rPr>
              <a:t>Формирование чувства цвета, ритма, симметрии, художественного вкуса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3076" name="Picture 4" descr="D:\РАБОТА\ВОСПИТАТЕЛЬНАЯ РАБОТА\творческие работы детей\технология\весна. геом.фигуры 1 кл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7423"/>
            <a:ext cx="3003450" cy="212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693046" y="4263844"/>
            <a:ext cx="3096344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ndara" panose="020E0502030303020204" pitchFamily="34" charset="0"/>
              </a:rPr>
              <a:t>Развитие мелкой моторики и координации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57787" y="5805264"/>
            <a:ext cx="3096344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ndara" panose="020E0502030303020204" pitchFamily="34" charset="0"/>
              </a:rPr>
              <a:t>Самоорганизация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3077" name="Picture 5" descr="D:\РАБОТА\ВОСПИТАТЕЛЬНАЯ РАБОТА\творческие работы детей\технология\арх.козули. 2 кл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34720"/>
            <a:ext cx="1800200" cy="205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ТА\ВОСПИТАТЕЛЬНАЯ РАБОТА\творческие работы детей\технология\арх.козули 2кл (2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1695"/>
          <a:stretch/>
        </p:blipFill>
        <p:spPr bwMode="auto">
          <a:xfrm>
            <a:off x="251520" y="2827447"/>
            <a:ext cx="2727446" cy="167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ФОТО\КСШ\1Д КЛАСС\урок технологии 22.04\IMG_20160422_101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60083" r="31469" b="5609"/>
          <a:stretch/>
        </p:blipFill>
        <p:spPr bwMode="auto">
          <a:xfrm>
            <a:off x="4137417" y="116632"/>
            <a:ext cx="350199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860032" y="2471237"/>
            <a:ext cx="3791310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Лепка из пластилина «Посуда»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101" name="Picture 5" descr="D:\ФОТО\КСШ\2Д КЛАСС\уроки\IMG_20170324_1511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14899" r="8285" b="9197"/>
          <a:stretch/>
        </p:blipFill>
        <p:spPr bwMode="auto">
          <a:xfrm>
            <a:off x="259306" y="3420425"/>
            <a:ext cx="4384701" cy="2910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59307" y="6134180"/>
            <a:ext cx="3791310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«Подводный мир»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102" name="Picture 6" descr="D:\ФОТО\КСШ\3Д КЛАСС\технология\LJ3DhL6M36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26226"/>
            <a:ext cx="4323796" cy="324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783300" y="6328377"/>
            <a:ext cx="2050517" cy="58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«Парк»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2" descr="C:\Users\Админ\Desktop\oak2YkiqmS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2" b="25353"/>
          <a:stretch/>
        </p:blipFill>
        <p:spPr bwMode="auto">
          <a:xfrm>
            <a:off x="258771" y="654968"/>
            <a:ext cx="4710713" cy="2403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315200" cy="353952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Задачи на смекалку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Задачи-шутки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«Волшебные» примеры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Сказки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Дидактические игры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Логические задачи и головоломки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Создание своих примеров и задач</a:t>
            </a:r>
          </a:p>
          <a:p>
            <a:r>
              <a:rPr lang="ru-RU" sz="2800" dirty="0" smtClean="0">
                <a:latin typeface="Candara" panose="020E0502030303020204" pitchFamily="34" charset="0"/>
              </a:rPr>
              <a:t>Создание задач по картинкам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817840" cy="115409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Candara" panose="020E0502030303020204" pitchFamily="34" charset="0"/>
              </a:rPr>
              <a:t>Уроки МАТЕМАТИКИ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pic>
        <p:nvPicPr>
          <p:cNvPr id="5122" name="Picture 2" descr="D:\ФОТО\КСШ\2Д КЛАСС\уроки\IMG_20161117_15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t="5754" r="24451" b="23410"/>
          <a:stretch/>
        </p:blipFill>
        <p:spPr bwMode="auto">
          <a:xfrm>
            <a:off x="5364088" y="1412776"/>
            <a:ext cx="3394364" cy="3228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E4FmeLMdeB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/>
        </p:blipFill>
        <p:spPr bwMode="auto">
          <a:xfrm flipH="1" flipV="1">
            <a:off x="251520" y="273759"/>
            <a:ext cx="8606127" cy="6240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133</TotalTime>
  <Words>229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Перспектива</vt:lpstr>
      <vt:lpstr>Развитие творческих способностей детей  в условиях реализации ФГОС НОО</vt:lpstr>
      <vt:lpstr>“Быть всегда творческим – значит быть всесильным”                                                        Марк Фишер </vt:lpstr>
      <vt:lpstr>Развитие творческих способностей</vt:lpstr>
      <vt:lpstr>Условия развития творческих способностей</vt:lpstr>
      <vt:lpstr>Уроки ТЕХНОЛОГИИ и ИЗО</vt:lpstr>
      <vt:lpstr>Презентация PowerPoint</vt:lpstr>
      <vt:lpstr>Презентация PowerPoint</vt:lpstr>
      <vt:lpstr>Уроки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 в условиях реализации ФГОС НОО</dc:title>
  <dc:creator>Админ</dc:creator>
  <cp:lastModifiedBy>Админ</cp:lastModifiedBy>
  <cp:revision>18</cp:revision>
  <dcterms:created xsi:type="dcterms:W3CDTF">2018-03-24T16:09:17Z</dcterms:created>
  <dcterms:modified xsi:type="dcterms:W3CDTF">2018-03-26T12:28:22Z</dcterms:modified>
</cp:coreProperties>
</file>