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7" r:id="rId3"/>
    <p:sldId id="266" r:id="rId4"/>
    <p:sldId id="263" r:id="rId5"/>
    <p:sldId id="262" r:id="rId6"/>
    <p:sldId id="269" r:id="rId7"/>
    <p:sldId id="268" r:id="rId8"/>
    <p:sldId id="261" r:id="rId9"/>
    <p:sldId id="260" r:id="rId10"/>
    <p:sldId id="259" r:id="rId11"/>
    <p:sldId id="258" r:id="rId12"/>
    <p:sldId id="265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D927-091F-4BFB-816A-089B81924314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7220828-09CF-4A42-8C62-3AABB632F3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D927-091F-4BFB-816A-089B81924314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0828-09CF-4A42-8C62-3AABB632F3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D927-091F-4BFB-816A-089B81924314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0828-09CF-4A42-8C62-3AABB632F3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D927-091F-4BFB-816A-089B81924314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0828-09CF-4A42-8C62-3AABB632F3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D927-091F-4BFB-816A-089B81924314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7220828-09CF-4A42-8C62-3AABB632F3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D927-091F-4BFB-816A-089B81924314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0828-09CF-4A42-8C62-3AABB632F3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D927-091F-4BFB-816A-089B81924314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0828-09CF-4A42-8C62-3AABB632F3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D927-091F-4BFB-816A-089B81924314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0828-09CF-4A42-8C62-3AABB632F3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D927-091F-4BFB-816A-089B81924314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0828-09CF-4A42-8C62-3AABB632F3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D927-091F-4BFB-816A-089B81924314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20828-09CF-4A42-8C62-3AABB632F3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D927-091F-4BFB-816A-089B81924314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7220828-09CF-4A42-8C62-3AABB632F3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ACBD927-091F-4BFB-816A-089B81924314}" type="datetimeFigureOut">
              <a:rPr lang="ru-RU" smtClean="0"/>
              <a:pPr/>
              <a:t>24.04.2015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7220828-09CF-4A42-8C62-3AABB632F3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wedge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/>
              <a:t>Ученицы 2 «г» класса</a:t>
            </a:r>
          </a:p>
          <a:p>
            <a:r>
              <a:rPr lang="ru-RU" b="1" dirty="0" smtClean="0"/>
              <a:t>МОУ СОШ №2</a:t>
            </a:r>
          </a:p>
          <a:p>
            <a:r>
              <a:rPr lang="ru-RU" b="1" dirty="0" smtClean="0"/>
              <a:t>г. Жердевки</a:t>
            </a:r>
          </a:p>
          <a:p>
            <a:r>
              <a:rPr lang="ru-RU" b="1" dirty="0" smtClean="0"/>
              <a:t>Тучиной Светланы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b="1" dirty="0" err="1" smtClean="0"/>
              <a:t>Портфолио</a:t>
            </a:r>
            <a:endParaRPr lang="ru-RU" sz="4400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58259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Мой класс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8154000" cy="54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58259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Мои друзья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2268000" cy="22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0034" y="3286124"/>
            <a:ext cx="192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err="1" smtClean="0"/>
              <a:t>Трунова</a:t>
            </a:r>
            <a:r>
              <a:rPr lang="ru-RU" b="1" i="1" dirty="0" smtClean="0"/>
              <a:t> Ксюша</a:t>
            </a:r>
            <a:endParaRPr lang="ru-RU" b="1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214422"/>
            <a:ext cx="18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000364" y="3214686"/>
            <a:ext cx="162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err="1" smtClean="0"/>
              <a:t>Фиргер</a:t>
            </a:r>
            <a:r>
              <a:rPr lang="ru-RU" b="1" i="1" dirty="0" smtClean="0"/>
              <a:t> Вика</a:t>
            </a:r>
            <a:endParaRPr lang="ru-RU" b="1" i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214422"/>
            <a:ext cx="1872000" cy="18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000628" y="3214686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Игнатова Надя</a:t>
            </a:r>
            <a:endParaRPr lang="ru-RU" b="1" i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1214422"/>
            <a:ext cx="1836000" cy="18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7143768" y="3214686"/>
            <a:ext cx="170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err="1" smtClean="0"/>
              <a:t>Глинко</a:t>
            </a:r>
            <a:r>
              <a:rPr lang="ru-RU" b="1" i="1" dirty="0" smtClean="0"/>
              <a:t> Алена</a:t>
            </a:r>
            <a:endParaRPr lang="ru-RU" b="1" i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929066"/>
            <a:ext cx="2052000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28596" y="6072206"/>
            <a:ext cx="2178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err="1" smtClean="0"/>
              <a:t>Токмакова</a:t>
            </a:r>
            <a:r>
              <a:rPr lang="ru-RU" b="1" i="1" dirty="0" smtClean="0"/>
              <a:t> Настя</a:t>
            </a:r>
            <a:endParaRPr lang="ru-RU" b="1" i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3929066"/>
            <a:ext cx="1908000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2714612" y="6072206"/>
            <a:ext cx="201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Палагина Алена</a:t>
            </a:r>
            <a:endParaRPr lang="ru-RU" b="1" i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4000504"/>
            <a:ext cx="1944000" cy="19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4500562" y="6072207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  Грабельная Кристина</a:t>
            </a:r>
            <a:endParaRPr lang="ru-RU" b="1" i="1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72330" y="4000504"/>
            <a:ext cx="18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7143768" y="6072206"/>
            <a:ext cx="2000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Бирюкова Алена</a:t>
            </a:r>
            <a:endParaRPr lang="ru-RU" b="1" i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3682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176000" cy="31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14290"/>
            <a:ext cx="4671000" cy="62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85720" y="3643314"/>
            <a:ext cx="3857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С этими девочками очень приятно общаться и проводить время. Они всегда придут мне на помощь, как и я им.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4357718" cy="58259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Мои увлечения: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Angel)\Desktop\Новая папка\20150420_23290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5088000" cy="38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Angel)\Desktop\Новая папка\20150420_191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4128000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Angel)\Desktop\телеф\Флэшка\20141226_201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238000" y="2772554"/>
            <a:ext cx="4464000" cy="33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00034" y="4786322"/>
            <a:ext cx="4643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Я занимаюсь рисованием, </a:t>
            </a:r>
            <a:r>
              <a:rPr lang="ru-RU" b="1" i="1" dirty="0" err="1" smtClean="0">
                <a:solidFill>
                  <a:srgbClr val="FF0000"/>
                </a:solidFill>
              </a:rPr>
              <a:t>бисероплетением</a:t>
            </a:r>
            <a:r>
              <a:rPr lang="ru-RU" b="1" i="1" dirty="0" smtClean="0">
                <a:solidFill>
                  <a:srgbClr val="FF0000"/>
                </a:solidFill>
              </a:rPr>
              <a:t>, кулинарией (на фото изображен пряничный домик)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86834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Раздел 3.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Моя учеба и достижения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142984"/>
            <a:ext cx="8401080" cy="5286412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Мои цели на учебный год: </a:t>
            </a:r>
            <a:r>
              <a:rPr lang="ru-RU" i="1" dirty="0" smtClean="0"/>
              <a:t>закончить этот учебный год на 5, улучшить свои знания по русскому языку и математике, исправить плохие отметки на положительные.</a:t>
            </a:r>
            <a:endParaRPr lang="ru-RU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928934"/>
            <a:ext cx="6096000" cy="3686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51115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Мои достижения: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857232"/>
            <a:ext cx="8401080" cy="5162568"/>
          </a:xfrm>
        </p:spPr>
        <p:txBody>
          <a:bodyPr/>
          <a:lstStyle/>
          <a:p>
            <a:r>
              <a:rPr lang="ru-RU" u="sng" dirty="0" smtClean="0"/>
              <a:t>Я являюсь активным участником в жизни класса и школы:</a:t>
            </a:r>
          </a:p>
          <a:p>
            <a:r>
              <a:rPr lang="ru-RU" dirty="0" smtClean="0"/>
              <a:t>Награждена грамотой за участие в </a:t>
            </a:r>
            <a:r>
              <a:rPr lang="en-US" dirty="0" smtClean="0"/>
              <a:t>VII</a:t>
            </a:r>
            <a:r>
              <a:rPr lang="ru-RU" dirty="0" smtClean="0"/>
              <a:t> Всероссийском творческом конкурсе «Святые заступники Руси», посвященном преподобному Сергию Радонежскому (Москва 2014)</a:t>
            </a:r>
          </a:p>
          <a:p>
            <a:r>
              <a:rPr lang="ru-RU" dirty="0" smtClean="0"/>
              <a:t>Награждена дипломом   участника конкурса рисунков «Мой учитель» (С.-Петербург, декабрь 2014)</a:t>
            </a:r>
          </a:p>
          <a:p>
            <a:r>
              <a:rPr lang="ru-RU" dirty="0" smtClean="0"/>
              <a:t>Награждена дипломом участника конкурса рисунков «Мой кумир» (С.-Петербург, октябрь 2014)</a:t>
            </a:r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Angel)\Desktop\Новая папка\20150423_18212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98000" y="1012290"/>
            <a:ext cx="6384000" cy="47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000" y="285728"/>
            <a:ext cx="4725000" cy="63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ngel)\Desktop\Новая папка\20150423_1821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90000" y="1104000"/>
            <a:ext cx="6576000" cy="49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Angel)\Desktop\Новая папка\20150423_182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810000" y="1188000"/>
            <a:ext cx="6480000" cy="48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gel)\Desktop\телеф\Флэшка\20141226_2012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014132" y="2772554"/>
            <a:ext cx="4464000" cy="33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5424000" cy="40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4429132"/>
            <a:ext cx="5715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Контактные данные: </a:t>
            </a:r>
            <a:r>
              <a:rPr lang="ru-RU" b="1" i="1" dirty="0" smtClean="0">
                <a:solidFill>
                  <a:srgbClr val="C00000"/>
                </a:solidFill>
              </a:rPr>
              <a:t>Тамбовская обл., г. Жердевка, ул. Интернациональная, д. 9, к. 18.</a:t>
            </a:r>
          </a:p>
          <a:p>
            <a:r>
              <a:rPr lang="ru-RU" b="1" i="1" dirty="0" smtClean="0"/>
              <a:t>День рождения: </a:t>
            </a:r>
            <a:r>
              <a:rPr lang="ru-RU" b="1" i="1" dirty="0" smtClean="0">
                <a:solidFill>
                  <a:srgbClr val="C00000"/>
                </a:solidFill>
              </a:rPr>
              <a:t>30 января 2006 г.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65403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Раздел 1.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Немного обо мне: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928670"/>
            <a:ext cx="8329642" cy="557216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Мое имя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Светлана</a:t>
            </a:r>
            <a:r>
              <a:rPr lang="ru-RU" dirty="0" smtClean="0"/>
              <a:t> славянского происхождения - от слова «светлая». В греческом языке ему соответствует имя </a:t>
            </a:r>
            <a:r>
              <a:rPr lang="ru-RU" dirty="0" err="1" smtClean="0"/>
              <a:t>Фотина</a:t>
            </a:r>
            <a:r>
              <a:rPr lang="ru-RU" dirty="0" smtClean="0"/>
              <a:t>. Этим именем и называют Светлан при крещении. </a:t>
            </a:r>
          </a:p>
          <a:p>
            <a:r>
              <a:rPr lang="ru-RU" dirty="0" smtClean="0"/>
              <a:t> Оно стало очень популярно в XX в., особенно в советское время. В городах частота применения этого имени медленно убывает, а на селе столь же медленно растет.</a:t>
            </a:r>
          </a:p>
          <a:p>
            <a:r>
              <a:rPr lang="ru-RU" dirty="0" smtClean="0"/>
              <a:t>ЗОДИАКАЛЬНОСТЬ ИМЕНИ СВЕТЛАНА - Водолей. </a:t>
            </a:r>
          </a:p>
          <a:p>
            <a:r>
              <a:rPr lang="ru-RU" dirty="0" smtClean="0"/>
              <a:t>ПЛАНЕТА-ПОКРОВИТЕЛЬ - Нептун.</a:t>
            </a:r>
          </a:p>
          <a:p>
            <a:r>
              <a:rPr lang="ru-RU" dirty="0" smtClean="0"/>
              <a:t>ЦВЕТ ИМЕНИ - Голубой, зеленый и красный.</a:t>
            </a:r>
          </a:p>
          <a:p>
            <a:r>
              <a:rPr lang="ru-RU" dirty="0" smtClean="0"/>
              <a:t>КАМЕНЬ-ТАЛИСМАН - Горный хрусталь.</a:t>
            </a:r>
          </a:p>
          <a:p>
            <a:r>
              <a:rPr lang="ru-RU" dirty="0" smtClean="0"/>
              <a:t>РАСТЕНИЕ СВЕТЛАНЫ - Береза, лилия.</a:t>
            </a:r>
          </a:p>
          <a:p>
            <a:r>
              <a:rPr lang="ru-RU" dirty="0" smtClean="0"/>
              <a:t>ЖИВОТНОЕ СВЕТЛАНЫ - Заяц-беляк.</a:t>
            </a:r>
          </a:p>
          <a:p>
            <a:r>
              <a:rPr lang="ru-RU" dirty="0" smtClean="0"/>
              <a:t>ОСНОВНЫЕ ЧЕРТЫ ХАРАКТЕРА  - Легкая, светлая, активная и общительная личность.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2547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Моя семья: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4704000" cy="35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4128000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429000"/>
            <a:ext cx="4272000" cy="32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85721" y="4786322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2"/>
                </a:solidFill>
              </a:rPr>
              <a:t>Мои папа и мама Тучины Сергей Николаевич и Ольга Васильевна</a:t>
            </a:r>
            <a:endParaRPr lang="ru-RU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0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2000" y="2928934"/>
            <a:ext cx="4752000" cy="35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347000" cy="57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57158" y="5929330"/>
            <a:ext cx="4143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Моя сестренка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Аверина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Анжела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2968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571480"/>
            <a:ext cx="8572560" cy="600079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Моя главная мечта: </a:t>
            </a:r>
            <a:r>
              <a:rPr lang="ru-RU" dirty="0" smtClean="0"/>
              <a:t>чтобы в каждой семье было все хорошо, и все были здоровыми.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Кем я хочу стать, когда вырасту: </a:t>
            </a:r>
            <a:r>
              <a:rPr lang="ru-RU" dirty="0" smtClean="0"/>
              <a:t>так как я очень люблю животных, то мне бы очень хотелось стать ветеринаром.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857496"/>
            <a:ext cx="4607139" cy="370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57256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i="1" dirty="0" smtClean="0">
                <a:solidFill>
                  <a:schemeClr val="tx1"/>
                </a:solidFill>
              </a:rPr>
              <a:t>Раздел 2.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«Мой мир»</a:t>
            </a:r>
            <a:b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Мои домашние питомцы: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2461968" cy="29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ngel)\Desktop\Новая папка\20150420_194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4"/>
            <a:ext cx="4416000" cy="33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643050"/>
            <a:ext cx="3645000" cy="48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000364" y="1285860"/>
            <a:ext cx="3828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Хомячок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Хома</a:t>
            </a:r>
            <a:r>
              <a:rPr lang="ru-RU" sz="2000" b="1" i="1" dirty="0" smtClean="0">
                <a:solidFill>
                  <a:srgbClr val="002060"/>
                </a:solidFill>
              </a:rPr>
              <a:t> и кошка Мурка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65403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Мой родной город: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5664000" cy="42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000108"/>
            <a:ext cx="2436689" cy="30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572264" y="4071942"/>
            <a:ext cx="186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Герб Жердевки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5720" y="5286388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/>
              <a:t>Же́рдевка</a:t>
            </a:r>
            <a:r>
              <a:rPr lang="ru-RU" b="1" i="1" dirty="0" smtClean="0"/>
              <a:t> - город (с 1954) в России. Население (по итогам Всероссийской переписи населения 2010 года) — 15 209 человек. Расположен на границе с Воронежской областью, на реке </a:t>
            </a:r>
            <a:r>
              <a:rPr lang="ru-RU" b="1" i="1" dirty="0" err="1" smtClean="0"/>
              <a:t>Савале</a:t>
            </a:r>
            <a:r>
              <a:rPr lang="ru-RU" b="1" i="1" dirty="0" smtClean="0"/>
              <a:t> (приток </a:t>
            </a:r>
            <a:r>
              <a:rPr lang="ru-RU" b="1" i="1" dirty="0" err="1" smtClean="0"/>
              <a:t>Хопра</a:t>
            </a:r>
            <a:r>
              <a:rPr lang="ru-RU" b="1" i="1" dirty="0" smtClean="0"/>
              <a:t>, бассейн Дона), в 128 км от Тамбова.</a:t>
            </a:r>
            <a:endParaRPr lang="ru-RU" b="1" i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58259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Моя школа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5652000" cy="291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00034" y="3857628"/>
            <a:ext cx="4023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корпус № 2, Интернациональная 8</a:t>
            </a:r>
            <a:endParaRPr lang="ru-RU" b="1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928934"/>
            <a:ext cx="3420000" cy="34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71538" y="4857760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rgbClr val="FF0000"/>
                </a:solidFill>
              </a:rPr>
              <a:t>Мой классный руководитель – </a:t>
            </a:r>
          </a:p>
          <a:p>
            <a:pPr algn="r"/>
            <a:r>
              <a:rPr lang="ru-RU" b="1" i="1" dirty="0" smtClean="0">
                <a:solidFill>
                  <a:srgbClr val="FF0000"/>
                </a:solidFill>
              </a:rPr>
              <a:t>Кузичкина Наталия Ивановна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203</TotalTime>
  <Words>462</Words>
  <Application>Microsoft Office PowerPoint</Application>
  <PresentationFormat>Экран (4:3)</PresentationFormat>
  <Paragraphs>51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Справедливость</vt:lpstr>
      <vt:lpstr>Портфолио</vt:lpstr>
      <vt:lpstr>Слайд 2</vt:lpstr>
      <vt:lpstr>Раздел 1. Немного обо мне:</vt:lpstr>
      <vt:lpstr>Моя семья:</vt:lpstr>
      <vt:lpstr>Слайд 5</vt:lpstr>
      <vt:lpstr>Слайд 6</vt:lpstr>
      <vt:lpstr>Раздел 2. «Мой мир» Мои домашние питомцы:</vt:lpstr>
      <vt:lpstr>Мой родной город:</vt:lpstr>
      <vt:lpstr>Моя школа</vt:lpstr>
      <vt:lpstr>Мой класс</vt:lpstr>
      <vt:lpstr>Мои друзья</vt:lpstr>
      <vt:lpstr>Слайд 12</vt:lpstr>
      <vt:lpstr>Мои увлечения:</vt:lpstr>
      <vt:lpstr>Раздел 3. Моя учеба и достижения</vt:lpstr>
      <vt:lpstr>Мои достижения: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Angel)</dc:creator>
  <cp:lastModifiedBy>Angel)</cp:lastModifiedBy>
  <cp:revision>27</cp:revision>
  <dcterms:created xsi:type="dcterms:W3CDTF">2015-04-23T12:17:06Z</dcterms:created>
  <dcterms:modified xsi:type="dcterms:W3CDTF">2015-04-24T19:12:28Z</dcterms:modified>
</cp:coreProperties>
</file>