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F696-CA45-49FF-AAE6-E167A1BC1C4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1EBA-F68D-4681-9E0A-E195DF248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F696-CA45-49FF-AAE6-E167A1BC1C4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1EBA-F68D-4681-9E0A-E195DF248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F696-CA45-49FF-AAE6-E167A1BC1C4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1EBA-F68D-4681-9E0A-E195DF248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F696-CA45-49FF-AAE6-E167A1BC1C4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1EBA-F68D-4681-9E0A-E195DF248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F696-CA45-49FF-AAE6-E167A1BC1C4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1EBA-F68D-4681-9E0A-E195DF248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F696-CA45-49FF-AAE6-E167A1BC1C4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1EBA-F68D-4681-9E0A-E195DF248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F696-CA45-49FF-AAE6-E167A1BC1C4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1EBA-F68D-4681-9E0A-E195DF248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F696-CA45-49FF-AAE6-E167A1BC1C4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1EBA-F68D-4681-9E0A-E195DF248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F696-CA45-49FF-AAE6-E167A1BC1C4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1EBA-F68D-4681-9E0A-E195DF248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F696-CA45-49FF-AAE6-E167A1BC1C4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1EBA-F68D-4681-9E0A-E195DF248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F696-CA45-49FF-AAE6-E167A1BC1C4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1EBA-F68D-4681-9E0A-E195DF2486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F696-CA45-49FF-AAE6-E167A1BC1C4A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F1EBA-F68D-4681-9E0A-E195DF2486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857232"/>
            <a:ext cx="509854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Новогодняя</a:t>
            </a:r>
          </a:p>
          <a:p>
            <a:pPr algn="ctr"/>
            <a:r>
              <a:rPr lang="ru-RU" sz="72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викторина!</a:t>
            </a:r>
            <a:endParaRPr lang="ru-RU" sz="7200" b="1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216" y="193655"/>
            <a:ext cx="70695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Какого цвета шубы нет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Деда Мороза?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7d299ebb9bb354c5f683d0436737b31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1928802"/>
            <a:ext cx="1743967" cy="3214686"/>
          </a:xfrm>
          <a:prstGeom prst="rect">
            <a:avLst/>
          </a:prstGeom>
        </p:spPr>
      </p:pic>
      <p:pic>
        <p:nvPicPr>
          <p:cNvPr id="4" name="Рисунок 3" descr="239004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143248"/>
            <a:ext cx="2085975" cy="3362325"/>
          </a:xfrm>
          <a:prstGeom prst="rect">
            <a:avLst/>
          </a:prstGeom>
        </p:spPr>
      </p:pic>
      <p:pic>
        <p:nvPicPr>
          <p:cNvPr id="5" name="Рисунок 4" descr="konspiekt-uroka-po-tiemie-russkaia-narodnaia-skazka-dva-moroza_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1678" y="4010174"/>
            <a:ext cx="2178654" cy="2572434"/>
          </a:xfrm>
          <a:prstGeom prst="rect">
            <a:avLst/>
          </a:prstGeom>
        </p:spPr>
      </p:pic>
      <p:pic>
        <p:nvPicPr>
          <p:cNvPr id="6" name="Рисунок 5" descr="russische-kerstman-blauw-kostuum-2884894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35" r="20002"/>
          <a:stretch>
            <a:fillRect/>
          </a:stretch>
        </p:blipFill>
        <p:spPr>
          <a:xfrm>
            <a:off x="619432" y="1440726"/>
            <a:ext cx="1809428" cy="39624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1084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называют часы извещающие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наступлении Нового года?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31277-MWEwMzk0NTI0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714488"/>
            <a:ext cx="7391420" cy="496902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500042"/>
            <a:ext cx="4697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такое снег?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0008-008-Sneg-i-led-obrazujutsja-iz-vody-sneg-i-led-eto-zamerzshaja-v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3786182" cy="2839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2357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500438"/>
            <a:ext cx="4561977" cy="296528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738" y="285729"/>
            <a:ext cx="89672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2018 год какого животного по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восточному календарю?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otkritki-na-ng-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15" y="2006963"/>
            <a:ext cx="8349127" cy="46165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500174"/>
            <a:ext cx="6000792" cy="2010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200" dirty="0" smtClean="0">
                <a:ln w="2921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Спасибо за</a:t>
            </a:r>
          </a:p>
          <a:p>
            <a:pPr algn="ctr"/>
            <a:r>
              <a:rPr lang="ru-RU" sz="6000" b="1" spc="200" dirty="0" smtClean="0">
                <a:ln w="2921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внимание!</a:t>
            </a:r>
            <a:endParaRPr lang="ru-RU" sz="6000" b="1" cap="none" spc="200" dirty="0">
              <a:ln w="29210"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1291" y="266338"/>
            <a:ext cx="73643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 каком городе живет</a:t>
            </a:r>
          </a:p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Дед Мороз?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" name="Рисунок 4" descr="_________________________________________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000240"/>
            <a:ext cx="3924323" cy="2452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643508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929066"/>
            <a:ext cx="5176845" cy="2576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57224" y="2500306"/>
            <a:ext cx="3084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Великий</a:t>
            </a:r>
            <a:endParaRPr lang="ru-RU" sz="5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4929198"/>
            <a:ext cx="2187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Устюг</a:t>
            </a:r>
            <a:endParaRPr lang="ru-RU" sz="5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84384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каком мультфильме встретились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Дед Мороз и лето?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02414874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85" y="2082017"/>
            <a:ext cx="8009043" cy="450508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214290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 какой стране у Деда мороза такое странное имя – </a:t>
            </a:r>
            <a:r>
              <a:rPr lang="ru-RU" sz="40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Йоулупукки</a:t>
            </a:r>
            <a:r>
              <a:rPr lang="ru-RU" sz="4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  <a:endParaRPr lang="ru-RU" sz="4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6" name="Рисунок 5" descr="6a0d09ab51f378e96abd5d88ef0177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214554"/>
            <a:ext cx="6657303" cy="443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714744" y="5643578"/>
            <a:ext cx="4253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Финляндии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85728"/>
            <a:ext cx="71712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чего сделано сердце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Снежной королевы?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/>
          <a:srcRect l="13281" t="2777" b="2777"/>
          <a:stretch>
            <a:fillRect/>
          </a:stretch>
        </p:blipFill>
        <p:spPr>
          <a:xfrm>
            <a:off x="640711" y="1952539"/>
            <a:ext cx="7929586" cy="485778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5309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лошадей в упряжке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Деда Мороза?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troyka_2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000240"/>
            <a:ext cx="6286514" cy="444247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4860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называется серебряный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наряд на деревьях?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wood-trees-hoarfrost-log-bush-grass-faded-657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671" y="2055903"/>
            <a:ext cx="7286644" cy="455415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4445" y="272347"/>
            <a:ext cx="76207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деревья наряжают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Новый год?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928934"/>
            <a:ext cx="3929090" cy="2946817"/>
          </a:xfrm>
          <a:prstGeom prst="rect">
            <a:avLst/>
          </a:prstGeom>
        </p:spPr>
      </p:pic>
      <p:pic>
        <p:nvPicPr>
          <p:cNvPr id="6" name="Рисунок 5" descr="9f5d11db3d75c9eda1e4c0e57b6d95b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143116"/>
            <a:ext cx="2869533" cy="38242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74804" y="5970160"/>
            <a:ext cx="1556836" cy="6701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Сосна</a:t>
            </a:r>
            <a:endParaRPr lang="ru-RU" sz="36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5934670"/>
            <a:ext cx="11208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Ель</a:t>
            </a:r>
            <a:endParaRPr lang="ru-RU" sz="4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708" y="282193"/>
            <a:ext cx="86235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называется волшебная палка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Деда Мороза?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450609_(www.Gde-Fon.co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4566" y="1824911"/>
            <a:ext cx="4786346" cy="478634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106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Леново</dc:creator>
  <cp:lastModifiedBy>Леново</cp:lastModifiedBy>
  <cp:revision>20</cp:revision>
  <dcterms:created xsi:type="dcterms:W3CDTF">2017-12-06T10:00:33Z</dcterms:created>
  <dcterms:modified xsi:type="dcterms:W3CDTF">2017-12-06T13:21:03Z</dcterms:modified>
</cp:coreProperties>
</file>