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8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63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36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09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5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1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62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96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89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03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45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A6A4-9D2C-4294-9E44-4A487EB4D3E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6296-A061-4577-BE8B-3AA8E4AF2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openxmlformats.org/officeDocument/2006/relationships/image" Target="../media/image25.jpe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5;&#1088;&#1086;&#1077;&#1082;&#1090;&#1099;%202016&#1075;\&#1055;&#1088;&#1086;&#1077;&#1082;&#1090;%20&#1055;&#1086;&#1087;&#1082;&#1086;&#1074;&#1072;%20&#1050;&#1086;&#1077;&#1074;&#1072;%209&#1072;\candy's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№2</a:t>
            </a:r>
            <a:br>
              <a:rPr lang="ru-RU" sz="2000" dirty="0" smtClean="0"/>
            </a:br>
            <a:r>
              <a:rPr lang="ru-RU" sz="2000" dirty="0" err="1" smtClean="0"/>
              <a:t>г.Лобня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1700808"/>
            <a:ext cx="8280920" cy="2304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Жевательная </a:t>
            </a:r>
            <a:r>
              <a:rPr lang="ru-RU" sz="4800" b="1" dirty="0" err="1" smtClean="0">
                <a:solidFill>
                  <a:srgbClr val="C00000"/>
                </a:solidFill>
              </a:rPr>
              <a:t>резинка:вред</a:t>
            </a:r>
            <a:r>
              <a:rPr lang="ru-RU" sz="4800" b="1" dirty="0" smtClean="0">
                <a:solidFill>
                  <a:srgbClr val="C00000"/>
                </a:solidFill>
              </a:rPr>
              <a:t> или польза?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017677"/>
            <a:ext cx="36874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Выполнили: ученицы 9 «а» класса</a:t>
            </a:r>
          </a:p>
          <a:p>
            <a:r>
              <a:rPr lang="ru-RU" dirty="0"/>
              <a:t> </a:t>
            </a:r>
            <a:r>
              <a:rPr lang="ru-RU" dirty="0" smtClean="0"/>
              <a:t>            Попкова Полина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Коева</a:t>
            </a:r>
            <a:r>
              <a:rPr lang="ru-RU" dirty="0" smtClean="0"/>
              <a:t> Светлана</a:t>
            </a:r>
          </a:p>
          <a:p>
            <a:r>
              <a:rPr lang="ru-RU" dirty="0" smtClean="0"/>
              <a:t>Руководитель: учитель химии</a:t>
            </a:r>
          </a:p>
          <a:p>
            <a:r>
              <a:rPr lang="ru-RU" dirty="0" err="1" smtClean="0"/>
              <a:t>Красовицкая</a:t>
            </a:r>
            <a:r>
              <a:rPr lang="ru-RU" dirty="0" smtClean="0"/>
              <a:t> Ольга Александровна </a:t>
            </a:r>
            <a:endParaRPr lang="ru-RU" dirty="0"/>
          </a:p>
        </p:txBody>
      </p:sp>
      <p:pic>
        <p:nvPicPr>
          <p:cNvPr id="3074" name="Picture 2" descr="http://gagauzpravda.md/wp-content/uploads/2015/06/kak-naduvat-puzy-r-iz-zhva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" y="3312372"/>
            <a:ext cx="4565662" cy="29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taliehealthyhabits.files.wordpress.com/2013/03/d0b4d0bed0b1d0b0d0b2d0bad0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77"/>
            <a:ext cx="5040560" cy="69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7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тория жевательной резинки. Изображение № 2."/>
          <p:cNvPicPr>
            <a:picLocks noChangeAspect="1" noChangeArrowheads="1"/>
          </p:cNvPicPr>
          <p:nvPr/>
        </p:nvPicPr>
        <p:blipFill>
          <a:blip r:embed="rId2"/>
          <a:srcRect l="17796" t="12465" r="19915" b="25208"/>
          <a:stretch>
            <a:fillRect/>
          </a:stretch>
        </p:blipFill>
        <p:spPr bwMode="auto">
          <a:xfrm>
            <a:off x="1142976" y="2857496"/>
            <a:ext cx="5717382" cy="35004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-25758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+ </a:t>
            </a:r>
            <a:r>
              <a:rPr lang="ru-RU" dirty="0" smtClean="0"/>
              <a:t>В </a:t>
            </a:r>
            <a:r>
              <a:rPr lang="ru-RU" dirty="0"/>
              <a:t>процессе жевания во рту начинает скапливаться </a:t>
            </a:r>
            <a:r>
              <a:rPr lang="ru-RU" dirty="0" smtClean="0"/>
              <a:t>слюна. Благодаря </a:t>
            </a:r>
            <a:r>
              <a:rPr lang="ru-RU" dirty="0"/>
              <a:t>ей </a:t>
            </a:r>
            <a:r>
              <a:rPr lang="ru-RU" dirty="0" smtClean="0"/>
              <a:t> можно </a:t>
            </a:r>
            <a:r>
              <a:rPr lang="ru-RU" dirty="0"/>
              <a:t>отлично нормализовать кислотно-щелочной баланс в полости рта и избавиться от такой напасти, как регулярные стоматиты и прочие воспаления. После еды на эмали зубов образуется неблагоприятная кислая среда, а слюна обеспечивает доставку щелочи, нейтрализующей кислоту.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+ </a:t>
            </a:r>
            <a:r>
              <a:rPr lang="ru-RU" dirty="0" smtClean="0"/>
              <a:t>Слюноотделение </a:t>
            </a:r>
            <a:r>
              <a:rPr lang="ru-RU" dirty="0"/>
              <a:t>ускоряет и облегчает процесс переваривания пищи, вызывая, в свою очередь, выделение желудочного сока, вот почему жвачка неплохо справляется с тяжелым чувством переедания или несварения желудка.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+  </a:t>
            </a:r>
            <a:r>
              <a:rPr lang="ru-RU" dirty="0" smtClean="0"/>
              <a:t>Важен </a:t>
            </a:r>
            <a:r>
              <a:rPr lang="ru-RU" dirty="0"/>
              <a:t>и сам механизм жевания. </a:t>
            </a:r>
            <a:r>
              <a:rPr lang="ru-RU" dirty="0" smtClean="0"/>
              <a:t>Например</a:t>
            </a:r>
            <a:r>
              <a:rPr lang="ru-RU" dirty="0"/>
              <a:t>, при помощи жвачки можно за пару минут избавиться от эффекта закладывания ушей в самолете или скоростном поезде. К несомненным плюсам любой жвачки можно также отнести укрепление челюсти и десен, жевание также стимулирует кровообращение в мягких челюстных тканях.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256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+</a:t>
            </a:r>
            <a:r>
              <a:rPr lang="ru-RU" dirty="0"/>
              <a:t>Даже невропатологи одобряют жевательную резинку как способ </a:t>
            </a:r>
            <a:r>
              <a:rPr lang="ru-RU" dirty="0" smtClean="0"/>
              <a:t>отвлечения </a:t>
            </a:r>
            <a:r>
              <a:rPr lang="ru-RU" dirty="0"/>
              <a:t>от навязчивых мыслей, </a:t>
            </a:r>
            <a:r>
              <a:rPr lang="ru-RU" dirty="0" smtClean="0"/>
              <a:t>успокоения </a:t>
            </a:r>
            <a:r>
              <a:rPr lang="ru-RU" dirty="0"/>
              <a:t>и </a:t>
            </a:r>
            <a:r>
              <a:rPr lang="ru-RU" dirty="0" smtClean="0"/>
              <a:t>подавления начинающегося стресса. Некоторым </a:t>
            </a:r>
            <a:r>
              <a:rPr lang="ru-RU" dirty="0"/>
              <a:t>людям жвачка помогает сконцентрироваться, сосредоточиться. </a:t>
            </a:r>
            <a:br>
              <a:rPr lang="ru-RU" dirty="0"/>
            </a:br>
            <a:endParaRPr lang="ru-RU" dirty="0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18448" y="5775647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Плюсы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 </a:t>
            </a:r>
            <a:r>
              <a:rPr lang="ru-RU" dirty="0" smtClean="0"/>
              <a:t>При </a:t>
            </a:r>
            <a:r>
              <a:rPr lang="ru-RU" dirty="0"/>
              <a:t>длительном механическом жевании эмаль зубов начинает потихоньку стираться, теряет гладкость и ровный цвет.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952" y="105273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 </a:t>
            </a:r>
            <a:r>
              <a:rPr lang="ru-RU" dirty="0" smtClean="0"/>
              <a:t> Традиционная «жвачка» после </a:t>
            </a:r>
            <a:r>
              <a:rPr lang="ru-RU" dirty="0"/>
              <a:t>каждого приема пищи, а также за </a:t>
            </a:r>
            <a:r>
              <a:rPr lang="ru-RU" dirty="0" smtClean="0"/>
              <a:t>чтением, просмотром телевизора, </a:t>
            </a:r>
            <a:r>
              <a:rPr lang="ru-RU" dirty="0"/>
              <a:t>в пути – прямой путь к образованию зависимости, похожей на зависимость от кофе и курения.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041" y="215559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 </a:t>
            </a:r>
            <a:r>
              <a:rPr lang="ru-RU" dirty="0" smtClean="0"/>
              <a:t>Слишком </a:t>
            </a:r>
            <a:r>
              <a:rPr lang="ru-RU" dirty="0"/>
              <a:t>длительное и тем более многоразовое использование жвачки может привести к внезапному отравляющему эффекту: вы жуете, а вас тошнит, да и вообще неважно себя чувствуете.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035" y="3068960"/>
            <a:ext cx="8716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 </a:t>
            </a:r>
            <a:r>
              <a:rPr lang="ru-RU" dirty="0" smtClean="0"/>
              <a:t>Желудочный </a:t>
            </a:r>
            <a:r>
              <a:rPr lang="ru-RU" dirty="0"/>
              <a:t>сок, который начинает выделяться при жевании, способен </a:t>
            </a:r>
            <a:r>
              <a:rPr lang="ru-RU" dirty="0" smtClean="0"/>
              <a:t>навредить организму</a:t>
            </a:r>
            <a:r>
              <a:rPr lang="ru-RU" dirty="0"/>
              <a:t>: если делать это на голодный желудок, он начинает процесс переваривания, а там – пусто. Отсюда – изжога, боли от разъедаемой слизистой, тошнота и гастрит.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041" y="4221088"/>
            <a:ext cx="88924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 </a:t>
            </a:r>
            <a:r>
              <a:rPr lang="ru-RU" dirty="0" smtClean="0"/>
              <a:t>В </a:t>
            </a:r>
            <a:r>
              <a:rPr lang="ru-RU" dirty="0"/>
              <a:t>составе жвачки запросто могут обнаружиться такие компоненты, которые спровоцируют проблемы в полости рта и работе внутренних органов. При производстве жевательной резинки нередко используются </a:t>
            </a:r>
            <a:r>
              <a:rPr lang="ru-RU" dirty="0" smtClean="0"/>
              <a:t>красители, стабилизаторы вкуса, антиоксиданты, эмульгаторы- все </a:t>
            </a:r>
            <a:r>
              <a:rPr lang="ru-RU" dirty="0"/>
              <a:t>они вредят печени, могут вызывать расстройства кишечника. В некоторых видах жвачки содержится </a:t>
            </a:r>
            <a:r>
              <a:rPr lang="ru-RU" dirty="0" err="1"/>
              <a:t>фенилаланин</a:t>
            </a:r>
            <a:r>
              <a:rPr lang="ru-RU" dirty="0"/>
              <a:t>, который, накапливаясь в организме, нарушает работу нервной системы.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54084">
            <a:off x="7241864" y="403563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Минусы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lnicabiz.ru/images1/zhvach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31" y="-62538"/>
            <a:ext cx="9159187" cy="69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733" y="836712"/>
            <a:ext cx="813690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Работая по теме исследования, мы </a:t>
            </a:r>
            <a:r>
              <a:rPr lang="ru-RU" dirty="0" smtClean="0"/>
              <a:t>сделали вывод, </a:t>
            </a:r>
            <a:r>
              <a:rPr lang="ru-RU" dirty="0"/>
              <a:t>что </a:t>
            </a:r>
            <a:r>
              <a:rPr lang="ru-RU" dirty="0" smtClean="0"/>
              <a:t>хоть </a:t>
            </a:r>
            <a:r>
              <a:rPr lang="ru-RU" dirty="0"/>
              <a:t>умеренное употребление жвачки служит профилактикой стоматологических заболеваний, </a:t>
            </a:r>
            <a:r>
              <a:rPr lang="ru-RU" dirty="0" smtClean="0"/>
              <a:t>но не стоит забывать, что  </a:t>
            </a:r>
            <a:r>
              <a:rPr lang="ru-RU" dirty="0"/>
              <a:t>существует необходимость сокращения потребления жевательной резинки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же, мы доказали опытным путём, что полезную жевательную резинку можно изготовить и в домашних условиях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780" y="251937"/>
            <a:ext cx="46270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Заключение: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780" y="3175813"/>
            <a:ext cx="660648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-    </a:t>
            </a:r>
            <a:r>
              <a:rPr lang="ru-RU" dirty="0"/>
              <a:t>Жевательная резинка не должна  содержать сахар;</a:t>
            </a:r>
          </a:p>
          <a:p>
            <a:r>
              <a:rPr lang="ru-RU" dirty="0" smtClean="0"/>
              <a:t>-    </a:t>
            </a:r>
            <a:r>
              <a:rPr lang="ru-RU" dirty="0"/>
              <a:t>Жевать её надо только после еды </a:t>
            </a:r>
            <a:r>
              <a:rPr lang="ru-RU" dirty="0" smtClean="0"/>
              <a:t>не более 20 </a:t>
            </a:r>
            <a:r>
              <a:rPr lang="ru-RU" dirty="0"/>
              <a:t>минут;</a:t>
            </a:r>
          </a:p>
          <a:p>
            <a:r>
              <a:rPr lang="ru-RU" dirty="0" smtClean="0"/>
              <a:t>-    Не допускайте </a:t>
            </a:r>
            <a:r>
              <a:rPr lang="ru-RU" dirty="0"/>
              <a:t>заглатывание  жевательной резинки;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Используемая </a:t>
            </a:r>
            <a:r>
              <a:rPr lang="ru-RU" dirty="0"/>
              <a:t>жевательная резинка должна быть произведена известной фирмой, положительно зарекомендовавшей себя на рынке и строго следящей за качеством своей продукции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Использованная жвачка должна выбрасываться только в специально предназначенные для этих целей места в мусорные урны и ни в коем случае – под ноги.           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733" y="2591038"/>
            <a:ext cx="4572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Полезные советы: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История жевательной резинки. Изображение № 4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061" y="3500414"/>
            <a:ext cx="2739939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0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trapeza.tv/product/images/pet_zhelat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581" y="3533232"/>
            <a:ext cx="1723211" cy="34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s623417.vk.me/v623417727/2eddd/F9RLeSlumO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1442" y="3150739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azeta.lviv.ua/sites/default/files/news/water_g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70" b="100000" l="9948" r="100000">
                        <a14:foregroundMark x1="18063" y1="18925" x2="31937" y2="18448"/>
                        <a14:foregroundMark x1="75742" y1="41910" x2="84206" y2="52657"/>
                        <a14:foregroundMark x1="82373" y1="41672" x2="83072" y2="30925"/>
                        <a14:foregroundMark x1="84904" y1="32179" x2="84555" y2="43403"/>
                        <a14:foregroundMark x1="60384" y1="83164" x2="82373" y2="76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078" y="1705954"/>
            <a:ext cx="3524922" cy="51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6440" y="15950"/>
            <a:ext cx="9403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Рецепт для изготовления домашней жевательной резинки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4988" y="95690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Лимонный сок</a:t>
            </a:r>
            <a:r>
              <a:rPr lang="ru-RU" sz="3200" dirty="0" smtClean="0"/>
              <a:t> – пять столовых ложек;</a:t>
            </a:r>
          </a:p>
          <a:p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Сахарный сироп</a:t>
            </a:r>
            <a:r>
              <a:rPr lang="ru-RU" sz="3200" dirty="0" smtClean="0"/>
              <a:t> – 300 мл;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Вода</a:t>
            </a:r>
            <a:r>
              <a:rPr lang="ru-RU" sz="3200" dirty="0" smtClean="0"/>
              <a:t> – 100 мл;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Крахмал</a:t>
            </a:r>
            <a:r>
              <a:rPr lang="ru-RU" sz="3200" dirty="0" smtClean="0"/>
              <a:t> – одна чайная ложка;</a:t>
            </a:r>
          </a:p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Желатин</a:t>
            </a:r>
            <a:r>
              <a:rPr lang="ru-RU" sz="3200" dirty="0" smtClean="0"/>
              <a:t> – 20 г;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Фруктовый сок </a:t>
            </a:r>
            <a:r>
              <a:rPr lang="ru-RU" sz="3200" dirty="0" smtClean="0"/>
              <a:t>– 100 мл.</a:t>
            </a:r>
          </a:p>
        </p:txBody>
      </p:sp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alwaysjuicetime.com/wp-content/uploads/2015/08/Yellow_lem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5192053" cy="33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zateevo.ru/userfiles/image/Sobitiya/200308/s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9835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7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dy'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leport2001.ru/files/teleport/images/2014/09/22/zhevatelnaya_rez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662473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работы</a:t>
            </a:r>
            <a:r>
              <a:rPr lang="ru-RU" dirty="0" smtClean="0"/>
              <a:t>: изучить состав и свойства жевательной резинки, а так же предложить свой способ приготовления жевательной резинки в домашних условиях.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20891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</a:rPr>
              <a:t>Задачи исследовательской работы: </a:t>
            </a:r>
            <a:r>
              <a:rPr lang="ru-RU" dirty="0" smtClean="0">
                <a:effectLst/>
              </a:rPr>
              <a:t>Ознакомиться с историей возникновения жевательной резинки. Изучить состав и свойства жевательной резинки. </a:t>
            </a:r>
            <a:r>
              <a:rPr lang="ru-RU" dirty="0" smtClean="0"/>
              <a:t>Вывести рецепт приготовления жевательной резинки в домашних условиях.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91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leport2001.ru/files/teleport/images/2014/09/22/zhevatelnaya_rez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5874621" cy="390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</a:rPr>
              <a:t>Содержание: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3" action="ppaction://hlinksldjump"/>
              </a:rPr>
              <a:t>Введение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4" action="ppaction://hlinksldjump"/>
              </a:rPr>
              <a:t>Из истории создания жевательной резинки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5" action="ppaction://hlinksldjump"/>
              </a:rPr>
              <a:t>Состав жевательной резинки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6" action="ppaction://hlinksldjump"/>
              </a:rPr>
              <a:t>Плюсы жевательной резинки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7" action="ppaction://hlinksldjump"/>
              </a:rPr>
              <a:t>Минусы жевательной резинки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8" action="ppaction://hlinksldjump"/>
              </a:rPr>
              <a:t>Вывод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9" action="ppaction://hlinksldjump"/>
              </a:rPr>
              <a:t>Рецепт домашней жевательной резинки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10" action="ppaction://hlinksldjump"/>
              </a:rPr>
              <a:t>Видеоурок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8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mvirke.dk/sites/default/files/t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23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572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 smtClean="0"/>
              <a:t>На протяжении многих лет людей интересует  полезна или вредна жевательная резинка.  На сегодняшний день люди знают   мало о полезной стороне употребления жевательной резинки  и что очень важно -  о негативных последствиях ее употребления.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7984" y="4871228"/>
            <a:ext cx="439248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dirty="0" smtClean="0"/>
              <a:t>Жвачка очень потребляема в наше время. Но так ли она полезна, как уверяют нас с экрана телевизора? Проверим…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с экрана телевизора. Проверим…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philodox.net/wp-content/uploads/2014/02/philodox-so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130" l="822" r="92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997"/>
            <a:ext cx="34423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hilodox.net/wp-content/uploads/2014/02/philodox-so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130" l="822" r="92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78585"/>
            <a:ext cx="2648044" cy="24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hilodox.net/wp-content/uploads/2014/02/philodox-so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8130" l="822" r="92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11770"/>
            <a:ext cx="2556284" cy="24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mvirke.dk/sites/default/files/t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23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57200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На протяжении столетий греки жевали мастичную смолу, которую получали из коры мастичного дерева - кустообразного растения, произрастающего в основном в Греции и Турции.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индейцев Новой Англии американские колонисты научились жевать </a:t>
            </a:r>
            <a:r>
              <a:rPr lang="ru-RU" dirty="0" err="1"/>
              <a:t>резиноподобную</a:t>
            </a:r>
            <a:r>
              <a:rPr lang="ru-RU" dirty="0"/>
              <a:t> смолу, образующуюся на еловых деревьях при срезании с них коры. Куски еловой смолы продавались в восточных Соединенных штатах с начала 1800-х годов, что явилось первой коммерческой разновидностью жевательной резинки в этой стране. Около 1850-х получил распространение подслащенный воск, и в последствии он значительно превзошел еловую смолу по популярности.</a:t>
            </a:r>
          </a:p>
        </p:txBody>
      </p:sp>
      <p:pic>
        <p:nvPicPr>
          <p:cNvPr id="8194" name="Picture 2" descr="http://img11.nnm.me/0/d/2/b/e/14d045be03218b88c7bac8016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43410"/>
            <a:ext cx="4675289" cy="35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eloz.ru/ooo/7/soty_med_sladkiy_svetlyy_2560x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556" y="3638512"/>
            <a:ext cx="4618931" cy="28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amvirke.dk/sites/default/files/t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23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572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Современная разновидность жевательной резинки впервые появилась в конце 1860-х годов, когда в Соединенные штаты был завезен чикл. Чикл вырабатывается из молочного сока (латекса) дерева </a:t>
            </a:r>
            <a:r>
              <a:rPr lang="ru-RU" dirty="0" err="1"/>
              <a:t>саподилла</a:t>
            </a:r>
            <a:r>
              <a:rPr lang="ru-RU" dirty="0"/>
              <a:t>, произрастающего в тропических дождевых лесах Центральной Америки. Усовершенствование методов производства данного продукта привело к появлению на свет нового вида промышленности.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47644"/>
            <a:ext cx="875978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Двадцатый век - пока единственное столетие в истории, от начала до конца которого человечество жевало резинку. Этот продукт был придуман лишь немногим более ста лет назад, но уже к началу XX века стал популярнейшей забавой, за которую охотно платили деньги миллионы людей. Жевательная резинка оказалась настоящим коммерческим чудом. А в известной степени даже товаром, по которому можно рассказывать историю двадцатого века.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media.news.de/resources/thumbs/ea/ca/855088461_800x600/75ef3fda0efa56838ac095b38fd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5" r="34918" b="9364"/>
          <a:stretch/>
        </p:blipFill>
        <p:spPr bwMode="auto">
          <a:xfrm>
            <a:off x="4932039" y="158034"/>
            <a:ext cx="4416707" cy="30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68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620" y="1886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 жевательных резинок разных фирм приблизительно одинаковый. Вот, что входит в любую жевательную резинку: подсластители, резиновая основа, </a:t>
            </a:r>
            <a:r>
              <a:rPr lang="ru-RU" sz="2400" dirty="0" err="1" smtClean="0"/>
              <a:t>ароматизаторы</a:t>
            </a:r>
            <a:r>
              <a:rPr lang="ru-RU" sz="2400" dirty="0" smtClean="0"/>
              <a:t> натуральные, идентичные натуральным и искусственные, стабилизатор  Е 422, загуститель Е 414, эмульгатор Е 322, краситель Е 171, глазурь Е 903, антиоксидант Е 320. </a:t>
            </a:r>
            <a:endParaRPr lang="ru-RU" sz="2400" dirty="0"/>
          </a:p>
        </p:txBody>
      </p:sp>
      <p:pic>
        <p:nvPicPr>
          <p:cNvPr id="9218" name="Picture 2" descr="http://presidentekb.ru/assets/img/chewing-g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561460" cy="31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0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99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Стабилизатор </a:t>
            </a:r>
            <a:r>
              <a:rPr lang="ru-RU" b="1" dirty="0">
                <a:solidFill>
                  <a:srgbClr val="FF0000"/>
                </a:solidFill>
              </a:rPr>
              <a:t>Е 422- </a:t>
            </a:r>
            <a:r>
              <a:rPr lang="ru-RU" dirty="0"/>
              <a:t>это глицерин. Так, глицерин при всасывании в кровь обладает сильными токсическими свойствами, вызывая достаточно серьезные заболевания крови, например, такие, как гемолиз, гемоглобинурию, а также инфаркты почек.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26" y="339676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Е322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(Лецитин) — антиоксидант. </a:t>
            </a:r>
            <a:r>
              <a:rPr lang="ru-RU" dirty="0" smtClean="0"/>
              <a:t> Лецитин </a:t>
            </a:r>
            <a:r>
              <a:rPr lang="ru-RU" dirty="0"/>
              <a:t>получают, как правило, из сои. Содержится он в яичном желтке</a:t>
            </a:r>
            <a:r>
              <a:rPr lang="ru-RU" dirty="0" smtClean="0"/>
              <a:t>. Может </a:t>
            </a:r>
            <a:r>
              <a:rPr lang="ru-RU" dirty="0"/>
              <a:t>вызывать аллергические реакции.</a:t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4" descr="http://www.studmed.ru/docs/static/4/d/e/1/f/4de1f518e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89" y="4077072"/>
            <a:ext cx="4286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История жевательной резинки. Изображение № 1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561975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nguyenlieulammypham.com/upload/images/carnauba-wa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890" y="2852936"/>
            <a:ext cx="4111121" cy="37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Е321</a:t>
            </a:r>
            <a:r>
              <a:rPr lang="ru-RU" dirty="0"/>
              <a:t> (</a:t>
            </a:r>
            <a:r>
              <a:rPr lang="ru-RU" dirty="0" err="1"/>
              <a:t>Бутилгидрокситолуол</a:t>
            </a:r>
            <a:r>
              <a:rPr lang="ru-RU" dirty="0"/>
              <a:t>) — антиоксидант. Может вести к росту уровня холестерина в крови. Сильный аллерген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Кислота </a:t>
            </a:r>
            <a:r>
              <a:rPr lang="ru-RU" b="1" dirty="0">
                <a:solidFill>
                  <a:srgbClr val="FF0000"/>
                </a:solidFill>
              </a:rPr>
              <a:t>Е330</a:t>
            </a:r>
            <a:r>
              <a:rPr lang="ru-RU" dirty="0"/>
              <a:t> – это лимонная кислота. Долгое и неконтролируемое употребление лимонной кислоты может вызвать серьезные заболевания крови.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900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balanstorg.ru/Image/lim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231" y="3306218"/>
            <a:ext cx="4010176" cy="28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.tjskl.org.cn/pic/z2506804-0x0-0/gum_arab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160" b="89955" l="12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205" y="4509120"/>
            <a:ext cx="406158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4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1012</Words>
  <Application>Microsoft Office PowerPoint</Application>
  <PresentationFormat>Экран (4:3)</PresentationFormat>
  <Paragraphs>57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общеобразовательное учреждение  средняя общеобразовательная школа №2 г.Лобня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№2 г.Лобня</dc:title>
  <dc:creator>Asus</dc:creator>
  <cp:lastModifiedBy>User</cp:lastModifiedBy>
  <cp:revision>18</cp:revision>
  <dcterms:created xsi:type="dcterms:W3CDTF">2016-02-07T16:33:35Z</dcterms:created>
  <dcterms:modified xsi:type="dcterms:W3CDTF">2016-03-30T11:56:10Z</dcterms:modified>
</cp:coreProperties>
</file>