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715404" cy="248604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Русские летописи.</a:t>
            </a:r>
            <a:endParaRPr lang="ru-RU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214686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«Еще одно, последнее сказанье,</a:t>
            </a:r>
          </a:p>
          <a:p>
            <a:r>
              <a:rPr lang="ru-RU" sz="4000" dirty="0" smtClean="0"/>
              <a:t>И летопись окончена моя…»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4643446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Подготовил: учитель русского языка и литературы</a:t>
            </a:r>
          </a:p>
          <a:p>
            <a:pPr algn="r"/>
            <a:r>
              <a:rPr lang="ru-RU" dirty="0" smtClean="0"/>
              <a:t>МБОУ СОШ №1 г. </a:t>
            </a:r>
            <a:r>
              <a:rPr lang="ru-RU" dirty="0" err="1" smtClean="0"/>
              <a:t>Черногорска</a:t>
            </a:r>
            <a:endParaRPr lang="ru-RU" dirty="0" smtClean="0"/>
          </a:p>
          <a:p>
            <a:pPr algn="r"/>
            <a:r>
              <a:rPr lang="ru-RU" dirty="0" err="1" smtClean="0"/>
              <a:t>Лин-Чин-Жи</a:t>
            </a:r>
            <a:r>
              <a:rPr lang="ru-RU" dirty="0" smtClean="0"/>
              <a:t>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Древнерусская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Это литература, созданная в государстве </a:t>
            </a:r>
          </a:p>
          <a:p>
            <a:pPr algn="ctr">
              <a:buNone/>
            </a:pPr>
            <a:r>
              <a:rPr lang="ru-RU" sz="4400" dirty="0" smtClean="0"/>
              <a:t>Древняя Русь </a:t>
            </a:r>
          </a:p>
          <a:p>
            <a:pPr algn="ctr">
              <a:buNone/>
            </a:pPr>
            <a:r>
              <a:rPr lang="ru-RU" sz="4400" dirty="0" smtClean="0"/>
              <a:t>в период с </a:t>
            </a:r>
            <a:r>
              <a:rPr lang="en-US" sz="4400" dirty="0" smtClean="0"/>
              <a:t>X </a:t>
            </a:r>
            <a:r>
              <a:rPr lang="ru-RU" sz="4400" dirty="0" smtClean="0"/>
              <a:t>по </a:t>
            </a:r>
            <a:r>
              <a:rPr lang="en-US" sz="4400" dirty="0" smtClean="0"/>
              <a:t>XVII</a:t>
            </a:r>
            <a:r>
              <a:rPr lang="ru-RU" sz="4400" dirty="0" smtClean="0"/>
              <a:t> век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Книги высоко ценились в Древней Руси</a:t>
            </a:r>
            <a:endParaRPr lang="ru-RU" dirty="0"/>
          </a:p>
        </p:txBody>
      </p:sp>
      <p:pic>
        <p:nvPicPr>
          <p:cNvPr id="1026" name="Picture 2" descr="D:\Users10\Usr\Desktop\nest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794000" cy="4140200"/>
          </a:xfrm>
          <a:prstGeom prst="rect">
            <a:avLst/>
          </a:prstGeom>
          <a:noFill/>
        </p:spPr>
      </p:pic>
      <p:pic>
        <p:nvPicPr>
          <p:cNvPr id="1027" name="Picture 3" descr="D:\Users10\Usr\Desktop\1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3414728" cy="3617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Создатели рукописной книги</a:t>
            </a:r>
            <a:endParaRPr lang="ru-RU" sz="4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286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Жанры древнерусской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Летопись</a:t>
            </a:r>
          </a:p>
          <a:p>
            <a:pPr>
              <a:buNone/>
            </a:pPr>
            <a:r>
              <a:rPr lang="ru-RU" sz="4400" dirty="0" smtClean="0"/>
              <a:t>                           Хождение</a:t>
            </a:r>
          </a:p>
          <a:p>
            <a:pPr>
              <a:buNone/>
            </a:pPr>
            <a:r>
              <a:rPr lang="ru-RU" sz="4400" dirty="0" smtClean="0"/>
              <a:t>Послание </a:t>
            </a:r>
          </a:p>
          <a:p>
            <a:pPr>
              <a:buNone/>
            </a:pPr>
            <a:r>
              <a:rPr lang="ru-RU" sz="4400" dirty="0" smtClean="0"/>
              <a:t>                           Поучение</a:t>
            </a:r>
          </a:p>
          <a:p>
            <a:pPr>
              <a:buNone/>
            </a:pPr>
            <a:r>
              <a:rPr lang="ru-RU" sz="4400" dirty="0" smtClean="0"/>
              <a:t>Житие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летопись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800" dirty="0" smtClean="0"/>
              <a:t>Памятники исторической прозы Древней Руси, один из основных жанров древнерусской литературы.</a:t>
            </a:r>
          </a:p>
          <a:p>
            <a:pPr>
              <a:buFontTx/>
              <a:buChar char="-"/>
            </a:pPr>
            <a:r>
              <a:rPr lang="ru-RU" sz="3800" dirty="0" smtClean="0"/>
              <a:t>Записи событий «по летам»</a:t>
            </a:r>
          </a:p>
          <a:p>
            <a:pPr>
              <a:buFontTx/>
              <a:buChar char="-"/>
            </a:pPr>
            <a:r>
              <a:rPr lang="ru-RU" sz="3800" dirty="0" smtClean="0"/>
              <a:t>Записывал ЛЕТОПИСЕЦ – монах.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Сегодня на уроке я…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500174"/>
          <a:ext cx="8644000" cy="328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202235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Усвоил, что такое древнерусская литература и летопись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Участвовал в обсуждении отрывков из «Повести временных лет»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Был активен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Грамотно формулировал ответы на вопросы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Понял смысл отрывков из «Повести…» и сделал выводы</a:t>
                      </a:r>
                      <a:endParaRPr lang="ru-RU" sz="2000" dirty="0"/>
                    </a:p>
                  </a:txBody>
                  <a:tcPr/>
                </a:tc>
              </a:tr>
              <a:tr h="106439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485776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Поставь + за каждую графу под утверждением, если ты с ним согласен.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147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Русские летописи.</vt:lpstr>
      <vt:lpstr>Древнерусская литература</vt:lpstr>
      <vt:lpstr>Книги высоко ценились в Древней Руси</vt:lpstr>
      <vt:lpstr>Создатели рукописной книги</vt:lpstr>
      <vt:lpstr>Жанры древнерусской литературы</vt:lpstr>
      <vt:lpstr>летопись</vt:lpstr>
      <vt:lpstr>Сегодня на уроке я…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летописи.</dc:title>
  <dc:creator>Usr</dc:creator>
  <cp:lastModifiedBy>Usr</cp:lastModifiedBy>
  <cp:revision>7</cp:revision>
  <dcterms:created xsi:type="dcterms:W3CDTF">2018-09-27T10:45:23Z</dcterms:created>
  <dcterms:modified xsi:type="dcterms:W3CDTF">2018-10-06T10:51:51Z</dcterms:modified>
</cp:coreProperties>
</file>