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56" r:id="rId5"/>
    <p:sldId id="257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A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99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931" y="1700808"/>
            <a:ext cx="83315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Дикие животные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7e1d_5f68251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64904"/>
            <a:ext cx="2304256" cy="2339346"/>
          </a:xfrm>
          <a:prstGeom prst="rect">
            <a:avLst/>
          </a:prstGeom>
        </p:spPr>
      </p:pic>
      <p:pic>
        <p:nvPicPr>
          <p:cNvPr id="4" name="Рисунок 3" descr="0_cd975_d25cf1d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9792" y="1700808"/>
            <a:ext cx="2594208" cy="2016224"/>
          </a:xfrm>
          <a:prstGeom prst="rect">
            <a:avLst/>
          </a:prstGeom>
        </p:spPr>
      </p:pic>
      <p:pic>
        <p:nvPicPr>
          <p:cNvPr id="6" name="Рисунок 5" descr="9dffb7976949921ec90dc6701d4466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481736"/>
            <a:ext cx="2376264" cy="2376264"/>
          </a:xfrm>
          <a:prstGeom prst="rect">
            <a:avLst/>
          </a:prstGeom>
        </p:spPr>
      </p:pic>
      <p:pic>
        <p:nvPicPr>
          <p:cNvPr id="14" name="Рисунок 13" descr="152005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581128"/>
            <a:ext cx="1664782" cy="1996740"/>
          </a:xfrm>
          <a:prstGeom prst="rect">
            <a:avLst/>
          </a:prstGeom>
        </p:spPr>
      </p:pic>
      <p:pic>
        <p:nvPicPr>
          <p:cNvPr id="19" name="Рисунок 18" descr="24924868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40768"/>
            <a:ext cx="2051720" cy="2895205"/>
          </a:xfrm>
          <a:prstGeom prst="rect">
            <a:avLst/>
          </a:prstGeom>
        </p:spPr>
      </p:pic>
      <p:pic>
        <p:nvPicPr>
          <p:cNvPr id="21" name="Рисунок 20" descr="png_cicek_resimleri_1orsz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77072"/>
            <a:ext cx="1944216" cy="2259179"/>
          </a:xfrm>
          <a:prstGeom prst="rect">
            <a:avLst/>
          </a:prstGeom>
        </p:spPr>
      </p:pic>
      <p:pic>
        <p:nvPicPr>
          <p:cNvPr id="23" name="Рисунок 22" descr="zayat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1844824"/>
            <a:ext cx="2692819" cy="19442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47664" y="62068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Животные наших лесов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KAlsDytG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67544" y="4293096"/>
            <a:ext cx="2160240" cy="2160240"/>
          </a:xfrm>
          <a:prstGeom prst="rect">
            <a:avLst/>
          </a:prstGeom>
        </p:spPr>
      </p:pic>
      <p:pic>
        <p:nvPicPr>
          <p:cNvPr id="3" name="Рисунок 2" descr="zhivotnye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3408663" cy="2160240"/>
          </a:xfrm>
          <a:prstGeom prst="rect">
            <a:avLst/>
          </a:prstGeom>
        </p:spPr>
      </p:pic>
      <p:pic>
        <p:nvPicPr>
          <p:cNvPr id="4" name="Рисунок 3" descr="0_8eedd_bb82ebc5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861048"/>
            <a:ext cx="2857143" cy="2133333"/>
          </a:xfrm>
          <a:prstGeom prst="rect">
            <a:avLst/>
          </a:prstGeom>
        </p:spPr>
      </p:pic>
      <p:pic>
        <p:nvPicPr>
          <p:cNvPr id="5" name="Рисунок 4" descr="19325641.gyhlzaxoh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8138" y="1340768"/>
            <a:ext cx="3665862" cy="2520280"/>
          </a:xfrm>
          <a:prstGeom prst="rect">
            <a:avLst/>
          </a:prstGeom>
        </p:spPr>
      </p:pic>
      <p:pic>
        <p:nvPicPr>
          <p:cNvPr id="6" name="Рисунок 5" descr="04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667140"/>
            <a:ext cx="2706454" cy="28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47667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Животные жарких стран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84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1700808"/>
            <a:ext cx="2252060" cy="1807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0207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136" y="332656"/>
            <a:ext cx="18616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76672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http://audioskazki.net/wp-content/gallery/ushinskiy/detyam/p0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12976"/>
            <a:ext cx="4536504" cy="322999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15616" y="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Кто живет в лесу?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2268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717032"/>
            <a:ext cx="22481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302070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836712"/>
            <a:ext cx="18616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55776" y="2606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Кого не стало?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2699E-6 C 0.21805 0.20892 0.43611 0.41784 0.52326 0.5015 " pathEditMode="relative" ptsTypes="a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3894E-6 L -0.5434 0.02103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-0.04206 L -0.52483 -0.03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" y="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9.07788E-6 L 0.49617 -0.36699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вотные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1813556" cy="1999770"/>
          </a:xfrm>
          <a:prstGeom prst="rect">
            <a:avLst/>
          </a:prstGeom>
        </p:spPr>
      </p:pic>
      <p:pic>
        <p:nvPicPr>
          <p:cNvPr id="3" name="Рисунок 2" descr="животные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89040"/>
            <a:ext cx="2160240" cy="2201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476672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Какого цвета шубка?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1772816"/>
            <a:ext cx="2160240" cy="2448272"/>
          </a:xfrm>
          <a:prstGeom prst="roundRect">
            <a:avLst/>
          </a:prstGeom>
          <a:solidFill>
            <a:srgbClr val="827A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3645024"/>
            <a:ext cx="2160240" cy="24482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forum.pushkino.org/uploads/monthly_02_2012/post-13054-0-44533800-13292244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2160240" cy="216024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755576" y="1124744"/>
            <a:ext cx="2160240" cy="24482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23</cp:revision>
  <dcterms:created xsi:type="dcterms:W3CDTF">2015-11-16T09:21:03Z</dcterms:created>
  <dcterms:modified xsi:type="dcterms:W3CDTF">2015-11-18T03:54:57Z</dcterms:modified>
</cp:coreProperties>
</file>