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5" r:id="rId2"/>
    <p:sldId id="287" r:id="rId3"/>
    <p:sldId id="288" r:id="rId4"/>
    <p:sldId id="277" r:id="rId5"/>
    <p:sldId id="278" r:id="rId6"/>
    <p:sldId id="281" r:id="rId7"/>
    <p:sldId id="283" r:id="rId8"/>
    <p:sldId id="262" r:id="rId9"/>
    <p:sldId id="27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045C"/>
    <a:srgbClr val="D60093"/>
    <a:srgbClr val="57D3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326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0BB320-0212-4948-897E-D3770E6D1D9A}" type="datetimeFigureOut">
              <a:rPr lang="ru-RU" smtClean="0"/>
              <a:pPr/>
              <a:t>20.03.2018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0D3190-56AE-416D-8C0A-6E423F8253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141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AFAF-F440-4BEA-83C0-06215780B219}" type="datetimeFigureOut">
              <a:rPr lang="ru-RU" smtClean="0"/>
              <a:pPr/>
              <a:t>20.03.2018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63C2-2CF3-4A8D-A2F6-52AAD25DF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AFAF-F440-4BEA-83C0-06215780B219}" type="datetimeFigureOut">
              <a:rPr lang="ru-RU" smtClean="0"/>
              <a:pPr/>
              <a:t>20.03.2018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63C2-2CF3-4A8D-A2F6-52AAD25DF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AFAF-F440-4BEA-83C0-06215780B219}" type="datetimeFigureOut">
              <a:rPr lang="ru-RU" smtClean="0"/>
              <a:pPr/>
              <a:t>20.03.2018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63C2-2CF3-4A8D-A2F6-52AAD25DF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AFAF-F440-4BEA-83C0-06215780B219}" type="datetimeFigureOut">
              <a:rPr lang="ru-RU" smtClean="0"/>
              <a:pPr/>
              <a:t>20.03.2018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63C2-2CF3-4A8D-A2F6-52AAD25DF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AFAF-F440-4BEA-83C0-06215780B219}" type="datetimeFigureOut">
              <a:rPr lang="ru-RU" smtClean="0"/>
              <a:pPr/>
              <a:t>20.03.2018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63C2-2CF3-4A8D-A2F6-52AAD25DF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AFAF-F440-4BEA-83C0-06215780B219}" type="datetimeFigureOut">
              <a:rPr lang="ru-RU" smtClean="0"/>
              <a:pPr/>
              <a:t>20.03.2018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63C2-2CF3-4A8D-A2F6-52AAD25DF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AFAF-F440-4BEA-83C0-06215780B219}" type="datetimeFigureOut">
              <a:rPr lang="ru-RU" smtClean="0"/>
              <a:pPr/>
              <a:t>20.03.2018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63C2-2CF3-4A8D-A2F6-52AAD25DF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AFAF-F440-4BEA-83C0-06215780B219}" type="datetimeFigureOut">
              <a:rPr lang="ru-RU" smtClean="0"/>
              <a:pPr/>
              <a:t>20.03.2018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63C2-2CF3-4A8D-A2F6-52AAD25DF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AFAF-F440-4BEA-83C0-06215780B219}" type="datetimeFigureOut">
              <a:rPr lang="ru-RU" smtClean="0"/>
              <a:pPr/>
              <a:t>20.03.2018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63C2-2CF3-4A8D-A2F6-52AAD25DF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AFAF-F440-4BEA-83C0-06215780B219}" type="datetimeFigureOut">
              <a:rPr lang="ru-RU" smtClean="0"/>
              <a:pPr/>
              <a:t>20.03.2018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63C2-2CF3-4A8D-A2F6-52AAD25DF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AFAF-F440-4BEA-83C0-06215780B219}" type="datetimeFigureOut">
              <a:rPr lang="ru-RU" smtClean="0"/>
              <a:pPr/>
              <a:t>20.03.2018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63C2-2CF3-4A8D-A2F6-52AAD25DF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0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57158" y="285728"/>
            <a:ext cx="8501122" cy="6215106"/>
          </a:xfrm>
          <a:prstGeom prst="roundRect">
            <a:avLst>
              <a:gd name="adj" fmla="val 9106"/>
            </a:avLst>
          </a:prstGeom>
          <a:noFill/>
          <a:ln>
            <a:solidFill>
              <a:srgbClr val="57D3FF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 descr="0_75c96_b715e7d3_XL.jpeg"/>
          <p:cNvPicPr>
            <a:picLocks noChangeAspect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8363" t="8363"/>
          <a:stretch>
            <a:fillRect/>
          </a:stretch>
        </p:blipFill>
        <p:spPr>
          <a:xfrm>
            <a:off x="71406" y="71414"/>
            <a:ext cx="2000264" cy="200026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CAFAF-F440-4BEA-83C0-06215780B219}" type="datetimeFigureOut">
              <a:rPr lang="ru-RU" smtClean="0"/>
              <a:pPr/>
              <a:t>20.03.2018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corowina.ucoz.com</a:t>
            </a:r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3816423"/>
          </a:xfrm>
        </p:spPr>
        <p:txBody>
          <a:bodyPr>
            <a:noAutofit/>
          </a:bodyPr>
          <a:lstStyle/>
          <a:p>
            <a:r>
              <a:rPr lang="ru-RU" sz="32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Мастер – класс для родителей </a:t>
            </a:r>
            <a:br>
              <a:rPr lang="ru-RU" sz="32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rgbClr val="36045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«Изготовление и применение тренажеров для проведения дыхательной гимнастики </a:t>
            </a:r>
            <a:r>
              <a:rPr lang="ru-RU" sz="4000" b="1" dirty="0" smtClean="0">
                <a:solidFill>
                  <a:srgbClr val="36045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solidFill>
                  <a:srgbClr val="36045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rgbClr val="36045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4000" b="1" dirty="0">
                <a:solidFill>
                  <a:srgbClr val="36045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детьми»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8028384" y="5877272"/>
            <a:ext cx="432048" cy="144016"/>
          </a:xfrm>
        </p:spPr>
        <p:txBody>
          <a:bodyPr>
            <a:normAutofit fontScale="25000" lnSpcReduction="20000"/>
          </a:bodyPr>
          <a:lstStyle/>
          <a:p>
            <a:pPr algn="l"/>
            <a:endParaRPr lang="ru-RU" altLang="ru-RU" sz="2000" b="1" dirty="0" smtClean="0">
              <a:solidFill>
                <a:srgbClr val="990033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86544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74642"/>
          </a:xfrm>
        </p:spPr>
        <p:txBody>
          <a:bodyPr>
            <a:normAutofit fontScale="90000"/>
          </a:bodyPr>
          <a:lstStyle/>
          <a:p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правильного дыхания во </a:t>
            </a:r>
            <a:r>
              <a:rPr lang="ru-RU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многом зависит здоровье человека, его физическая и умственная деятельность</a:t>
            </a:r>
            <a:r>
              <a:rPr lang="ru-RU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того чтобы правильно дышать, нужно научиться управлять дыхательными мышцами, всячески их развивать</a:t>
            </a:r>
            <a:r>
              <a:rPr lang="ru-RU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детей дошкольного возраста дыхательные мышцы еще слабы, поэтому необходимы специальные дыхательные упражнения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207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74642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Правильное дыхание очень важно для развития речи, оно влияет на звукопроизношение, артикуляцию и развитие голоса. Дыхательные упражнения помогают выработать диафрагмальное дыхание, а также продолжительность, силу и правильное распределение выдоха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996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836712"/>
            <a:ext cx="7992888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                 </a:t>
            </a:r>
            <a:r>
              <a:rPr lang="ru-RU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Дыхательная гимнастика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800" dirty="0"/>
              <a:t>у</a:t>
            </a:r>
            <a:r>
              <a:rPr lang="ru-RU" sz="2800" dirty="0" smtClean="0"/>
              <a:t>лучшает </a:t>
            </a:r>
            <a:r>
              <a:rPr lang="ru-RU" sz="2800" dirty="0"/>
              <a:t>носовое </a:t>
            </a:r>
            <a:r>
              <a:rPr lang="ru-RU" sz="2800" dirty="0" smtClean="0"/>
              <a:t>дыхание;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800" dirty="0"/>
              <a:t>л</a:t>
            </a:r>
            <a:r>
              <a:rPr lang="ru-RU" sz="2800" dirty="0" smtClean="0"/>
              <a:t>иквидирует </a:t>
            </a:r>
            <a:r>
              <a:rPr lang="ru-RU" sz="2800" dirty="0"/>
              <a:t>заболевания верхних дыхательных </a:t>
            </a:r>
            <a:r>
              <a:rPr lang="ru-RU" sz="2800" dirty="0" smtClean="0"/>
              <a:t>путей;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800" dirty="0"/>
              <a:t>у</a:t>
            </a:r>
            <a:r>
              <a:rPr lang="ru-RU" sz="2800" dirty="0" smtClean="0"/>
              <a:t>лучшает </a:t>
            </a:r>
            <a:r>
              <a:rPr lang="ru-RU" sz="2800" dirty="0"/>
              <a:t>состояние сердечно-сосудистой </a:t>
            </a:r>
            <a:r>
              <a:rPr lang="ru-RU" sz="2800" dirty="0" smtClean="0"/>
              <a:t>системы;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800" dirty="0"/>
              <a:t>у</a:t>
            </a:r>
            <a:r>
              <a:rPr lang="ru-RU" sz="2800" dirty="0" smtClean="0"/>
              <a:t>лучшает </a:t>
            </a:r>
            <a:r>
              <a:rPr lang="ru-RU" sz="2800" dirty="0"/>
              <a:t>зрение, </a:t>
            </a:r>
            <a:r>
              <a:rPr lang="ru-RU" sz="2800" dirty="0" smtClean="0"/>
              <a:t>память;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800" dirty="0"/>
              <a:t>л</a:t>
            </a:r>
            <a:r>
              <a:rPr lang="ru-RU" sz="2800" dirty="0" smtClean="0"/>
              <a:t>иквидирует </a:t>
            </a:r>
            <a:r>
              <a:rPr lang="ru-RU" sz="2800" dirty="0"/>
              <a:t>различные </a:t>
            </a:r>
            <a:r>
              <a:rPr lang="ru-RU" sz="2800" dirty="0" smtClean="0"/>
              <a:t>неврозы;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800" dirty="0"/>
              <a:t>у</a:t>
            </a:r>
            <a:r>
              <a:rPr lang="ru-RU" sz="2800" dirty="0" smtClean="0"/>
              <a:t>лучшает </a:t>
            </a:r>
            <a:r>
              <a:rPr lang="ru-RU" sz="2800" dirty="0"/>
              <a:t>работу органов </a:t>
            </a:r>
            <a:r>
              <a:rPr lang="ru-RU" sz="2800" dirty="0" smtClean="0"/>
              <a:t>пищеварения;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800" dirty="0"/>
              <a:t>у</a:t>
            </a:r>
            <a:r>
              <a:rPr lang="ru-RU" sz="2800" dirty="0" smtClean="0"/>
              <a:t>крепляет </a:t>
            </a:r>
            <a:r>
              <a:rPr lang="ru-RU" sz="2800" dirty="0"/>
              <a:t>сосуды на </a:t>
            </a:r>
            <a:r>
              <a:rPr lang="ru-RU" sz="2800" dirty="0" smtClean="0"/>
              <a:t>ногах;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800" dirty="0"/>
              <a:t>у</a:t>
            </a:r>
            <a:r>
              <a:rPr lang="ru-RU" sz="2800" dirty="0" smtClean="0"/>
              <a:t>лучшает </a:t>
            </a:r>
            <a:r>
              <a:rPr lang="ru-RU" sz="2800" dirty="0"/>
              <a:t>звучание </a:t>
            </a:r>
            <a:r>
              <a:rPr lang="ru-RU" sz="2800" dirty="0" smtClean="0"/>
              <a:t>голоса.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ru-RU" sz="2800" dirty="0"/>
          </a:p>
          <a:p>
            <a:r>
              <a:rPr lang="ru-RU" sz="2800" dirty="0" smtClean="0"/>
              <a:t>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22923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548680"/>
            <a:ext cx="7704856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Требования </a:t>
            </a:r>
            <a:r>
              <a:rPr lang="ru-RU" sz="4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</a:t>
            </a:r>
            <a:r>
              <a:rPr lang="ru-RU" sz="4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проведению</a:t>
            </a:r>
          </a:p>
          <a:p>
            <a:r>
              <a:rPr lang="ru-RU" sz="4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дыхательной гимнастики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800" dirty="0"/>
              <a:t>н</a:t>
            </a:r>
            <a:r>
              <a:rPr lang="ru-RU" sz="2800" dirty="0" smtClean="0"/>
              <a:t>е </a:t>
            </a:r>
            <a:r>
              <a:rPr lang="ru-RU" sz="2800" dirty="0"/>
              <a:t>заниматься в пыльном, непроветренном или сыром </a:t>
            </a:r>
            <a:r>
              <a:rPr lang="ru-RU" sz="2800" dirty="0" smtClean="0"/>
              <a:t>помещении;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800" dirty="0"/>
              <a:t>т</a:t>
            </a:r>
            <a:r>
              <a:rPr lang="ru-RU" sz="2800" dirty="0" smtClean="0"/>
              <a:t>емпература </a:t>
            </a:r>
            <a:r>
              <a:rPr lang="ru-RU" sz="2800" dirty="0"/>
              <a:t>воздуха должна быть на уровне </a:t>
            </a:r>
            <a:r>
              <a:rPr lang="ru-RU" sz="2800" dirty="0" smtClean="0"/>
              <a:t>18-20°С;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800" dirty="0"/>
              <a:t>о</a:t>
            </a:r>
            <a:r>
              <a:rPr lang="ru-RU" sz="2800" dirty="0" smtClean="0"/>
              <a:t>дежда </a:t>
            </a:r>
            <a:r>
              <a:rPr lang="ru-RU" sz="2800" dirty="0"/>
              <a:t>не должна стеснять </a:t>
            </a:r>
            <a:r>
              <a:rPr lang="ru-RU" sz="2800" dirty="0" smtClean="0"/>
              <a:t>движений;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800" dirty="0"/>
              <a:t>н</a:t>
            </a:r>
            <a:r>
              <a:rPr lang="ru-RU" sz="2800" dirty="0" smtClean="0"/>
              <a:t>е </a:t>
            </a:r>
            <a:r>
              <a:rPr lang="ru-RU" sz="2800" dirty="0"/>
              <a:t>заниматься сразу после приёма </a:t>
            </a:r>
            <a:r>
              <a:rPr lang="ru-RU" sz="2800" dirty="0" smtClean="0"/>
              <a:t>пищи;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800" dirty="0"/>
              <a:t>н</a:t>
            </a:r>
            <a:r>
              <a:rPr lang="ru-RU" sz="2800" dirty="0" smtClean="0"/>
              <a:t>е </a:t>
            </a:r>
            <a:r>
              <a:rPr lang="ru-RU" sz="2800" dirty="0"/>
              <a:t>заниматься, если у ребёнка заболевание органов </a:t>
            </a:r>
            <a:r>
              <a:rPr lang="ru-RU" sz="2800" dirty="0" smtClean="0"/>
              <a:t>дыхания;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800" dirty="0"/>
              <a:t>д</a:t>
            </a:r>
            <a:r>
              <a:rPr lang="ru-RU" sz="2800" dirty="0" smtClean="0"/>
              <a:t>озировать </a:t>
            </a:r>
            <a:r>
              <a:rPr lang="ru-RU" sz="2800" dirty="0"/>
              <a:t>количество и темп проведения </a:t>
            </a:r>
            <a:r>
              <a:rPr lang="ru-RU" sz="2800" dirty="0" smtClean="0"/>
              <a:t>упражнений; </a:t>
            </a:r>
          </a:p>
        </p:txBody>
      </p:sp>
    </p:spTree>
    <p:extLst>
      <p:ext uri="{BB962C8B-B14F-4D97-AF65-F5344CB8AC3E}">
        <p14:creationId xmlns:p14="http://schemas.microsoft.com/office/powerpoint/2010/main" val="3925996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92696"/>
            <a:ext cx="8064896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Требования </a:t>
            </a:r>
            <a:r>
              <a:rPr lang="ru-RU" sz="4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</a:t>
            </a:r>
            <a:r>
              <a:rPr lang="ru-RU" sz="4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проведению</a:t>
            </a:r>
          </a:p>
          <a:p>
            <a:r>
              <a:rPr lang="ru-RU" sz="4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дыхательной гимнастики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800" dirty="0"/>
              <a:t>в</a:t>
            </a:r>
            <a:r>
              <a:rPr lang="ru-RU" sz="2800" dirty="0" smtClean="0"/>
              <a:t>ыполнять </a:t>
            </a:r>
            <a:r>
              <a:rPr lang="ru-RU" sz="2800" dirty="0"/>
              <a:t>упражнения каждый день по 3-6 </a:t>
            </a:r>
            <a:r>
              <a:rPr lang="ru-RU" sz="2800" dirty="0" smtClean="0"/>
              <a:t>минут;</a:t>
            </a:r>
            <a:endParaRPr lang="ru-RU" sz="2800" dirty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800" dirty="0"/>
              <a:t>в</a:t>
            </a:r>
            <a:r>
              <a:rPr lang="ru-RU" sz="2800" dirty="0" smtClean="0"/>
              <a:t>дыхать </a:t>
            </a:r>
            <a:r>
              <a:rPr lang="ru-RU" sz="2800" dirty="0"/>
              <a:t>воздух через рот и нос, выдыхать – через </a:t>
            </a:r>
            <a:r>
              <a:rPr lang="ru-RU" sz="2800" dirty="0" smtClean="0"/>
              <a:t>рот;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800" dirty="0"/>
              <a:t>в</a:t>
            </a:r>
            <a:r>
              <a:rPr lang="ru-RU" sz="2800" dirty="0" smtClean="0"/>
              <a:t>дыхать </a:t>
            </a:r>
            <a:r>
              <a:rPr lang="ru-RU" sz="2800" dirty="0"/>
              <a:t>легко и коротко, а выдыхать – длительно и </a:t>
            </a:r>
            <a:r>
              <a:rPr lang="ru-RU" sz="2800" dirty="0" smtClean="0"/>
              <a:t>экономно;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800" dirty="0"/>
              <a:t>п</a:t>
            </a:r>
            <a:r>
              <a:rPr lang="ru-RU" sz="2800" dirty="0" smtClean="0"/>
              <a:t>осле </a:t>
            </a:r>
            <a:r>
              <a:rPr lang="ru-RU" sz="2800" dirty="0"/>
              <a:t>выдоха сделать остановку на 2-3 </a:t>
            </a:r>
            <a:r>
              <a:rPr lang="ru-RU" sz="2800" dirty="0" smtClean="0"/>
              <a:t>секунды; </a:t>
            </a:r>
          </a:p>
          <a:p>
            <a:pPr marL="514350" indent="-514350">
              <a:buFont typeface="Wingdings" panose="05000000000000000000" pitchFamily="2" charset="2"/>
              <a:buChar char="v"/>
            </a:pPr>
            <a:r>
              <a:rPr lang="ru-RU" sz="2800" dirty="0"/>
              <a:t>н</a:t>
            </a:r>
            <a:r>
              <a:rPr lang="ru-RU" sz="2800" dirty="0" smtClean="0"/>
              <a:t>е </a:t>
            </a:r>
            <a:r>
              <a:rPr lang="ru-RU" sz="2800" dirty="0"/>
              <a:t>напрягать мышцы в области шеи, рук, живота, груди; плечи не поднимать при вдохе и опускать при </a:t>
            </a:r>
            <a:r>
              <a:rPr lang="ru-RU" sz="2800" dirty="0" smtClean="0"/>
              <a:t>выдохе.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81483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1340768"/>
            <a:ext cx="777686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Предлагаем несложный тренажер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дыхательной гимнастики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«Сдуй шапку одуванчика»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Мастер-класс для педагогов «Изготовление и применение тренажеров для проведения дыхательной гимнастики с детьми»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645024"/>
            <a:ext cx="3240360" cy="26386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2325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8024" y="274638"/>
            <a:ext cx="648072" cy="634082"/>
          </a:xfrm>
        </p:spPr>
        <p:txBody>
          <a:bodyPr>
            <a:normAutofit fontScale="90000"/>
          </a:bodyPr>
          <a:lstStyle/>
          <a:p>
            <a:r>
              <a:rPr lang="ru-RU" sz="4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endParaRPr lang="ru-RU" sz="48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Объект 6" descr="http://www.maam.ru/upload/blogs/detsad-29027-1479015075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620688"/>
            <a:ext cx="7128792" cy="59766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2330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ru-RU" sz="6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Благодарим </a:t>
            </a:r>
          </a:p>
          <a:p>
            <a:pPr marL="0" indent="0" algn="ctr">
              <a:buNone/>
            </a:pPr>
            <a:r>
              <a:rPr lang="ru-RU" sz="6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за </a:t>
            </a:r>
          </a:p>
          <a:p>
            <a:pPr marL="0" indent="0" algn="ctr">
              <a:buNone/>
            </a:pPr>
            <a:r>
              <a:rPr lang="ru-RU" sz="6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внимание</a:t>
            </a:r>
            <a:endParaRPr lang="ru-RU" sz="66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24699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</TotalTime>
  <Words>227</Words>
  <Application>Microsoft Office PowerPoint</Application>
  <PresentationFormat>Экран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Мастер – класс для родителей  «Изготовление и применение тренажеров для проведения дыхательной гимнастики  с детьми»</vt:lpstr>
      <vt:lpstr>  От правильного дыхания во многом зависит здоровье человека, его физическая и умственная деятельность.  Для того чтобы правильно дышать, нужно научиться управлять дыхательными мышцами, всячески их развивать.  У детей дошкольного возраста дыхательные мышцы еще слабы, поэтому необходимы специальные дыхательные упражнения . </vt:lpstr>
      <vt:lpstr>Правильное дыхание очень важно для развития речи, оно влияет на звукопроизношение, артикуляцию и развитие голоса. Дыхательные упражнения помогают выработать диафрагмальное дыхание, а также продолжительность, силу и правильное распределение выдоха.</vt:lpstr>
      <vt:lpstr>Презентация PowerPoint</vt:lpstr>
      <vt:lpstr>Презентация PowerPoint</vt:lpstr>
      <vt:lpstr>Презентация PowerPoint</vt:lpstr>
      <vt:lpstr>Презентация PowerPoint</vt:lpstr>
      <vt:lpstr>   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hp</cp:lastModifiedBy>
  <cp:revision>41</cp:revision>
  <dcterms:created xsi:type="dcterms:W3CDTF">2013-01-06T18:32:13Z</dcterms:created>
  <dcterms:modified xsi:type="dcterms:W3CDTF">2018-03-20T05:35:27Z</dcterms:modified>
</cp:coreProperties>
</file>