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7" r:id="rId3"/>
    <p:sldId id="288" r:id="rId4"/>
    <p:sldId id="277" r:id="rId5"/>
    <p:sldId id="278" r:id="rId6"/>
    <p:sldId id="281" r:id="rId7"/>
    <p:sldId id="283" r:id="rId8"/>
    <p:sldId id="262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5C"/>
    <a:srgbClr val="D60093"/>
    <a:srgbClr val="57D3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14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16423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 для родителей </a:t>
            </a:r>
            <a:b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36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«Изготовление и применение тренажеров для проведения дыхательной гимнастики </a:t>
            </a:r>
            <a:r>
              <a:rPr lang="ru-RU" sz="4000" b="1" dirty="0" smtClean="0">
                <a:solidFill>
                  <a:srgbClr val="36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36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36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dirty="0">
                <a:solidFill>
                  <a:srgbClr val="3604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028384" y="5877272"/>
            <a:ext cx="432048" cy="144016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altLang="ru-RU" sz="2000" b="1" dirty="0" smtClean="0">
              <a:solidFill>
                <a:srgbClr val="9900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5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дыхания во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 зависит здоровье человека, его физическая и умственная деятельность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правильно дышать, нужно научиться управлять дыхательными мышцами, всячески их развивать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дошкольного возраста дыхательные мышцы еще слабы, поэтому необходимы специальные дыхательные упражнения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дыхание очень важно для развития речи, оно влияет на звукопроизношение, артикуляцию и развитие голоса. Дыхательные упражнения помогают выработать диафрагмальное дыхание, а также продолжительность, силу и правильное распределение выдоха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9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928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   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Дыхательная гимнастика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лучшает </a:t>
            </a:r>
            <a:r>
              <a:rPr lang="ru-RU" sz="2800" dirty="0"/>
              <a:t>носовое </a:t>
            </a:r>
            <a:r>
              <a:rPr lang="ru-RU" sz="2800" dirty="0" smtClean="0"/>
              <a:t>дыхание;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л</a:t>
            </a:r>
            <a:r>
              <a:rPr lang="ru-RU" sz="2800" dirty="0" smtClean="0"/>
              <a:t>иквидирует </a:t>
            </a:r>
            <a:r>
              <a:rPr lang="ru-RU" sz="2800" dirty="0"/>
              <a:t>заболевания верхних дыхательных </a:t>
            </a:r>
            <a:r>
              <a:rPr lang="ru-RU" sz="2800" dirty="0" smtClean="0"/>
              <a:t>путей;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лучшает </a:t>
            </a:r>
            <a:r>
              <a:rPr lang="ru-RU" sz="2800" dirty="0"/>
              <a:t>состояние сердечно-сосудистой </a:t>
            </a:r>
            <a:r>
              <a:rPr lang="ru-RU" sz="2800" dirty="0" smtClean="0"/>
              <a:t>системы;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лучшает </a:t>
            </a:r>
            <a:r>
              <a:rPr lang="ru-RU" sz="2800" dirty="0"/>
              <a:t>зрение, </a:t>
            </a:r>
            <a:r>
              <a:rPr lang="ru-RU" sz="2800" dirty="0" smtClean="0"/>
              <a:t>память;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л</a:t>
            </a:r>
            <a:r>
              <a:rPr lang="ru-RU" sz="2800" dirty="0" smtClean="0"/>
              <a:t>иквидирует </a:t>
            </a:r>
            <a:r>
              <a:rPr lang="ru-RU" sz="2800" dirty="0"/>
              <a:t>различные </a:t>
            </a:r>
            <a:r>
              <a:rPr lang="ru-RU" sz="2800" dirty="0" smtClean="0"/>
              <a:t>неврозы;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лучшает </a:t>
            </a:r>
            <a:r>
              <a:rPr lang="ru-RU" sz="2800" dirty="0"/>
              <a:t>работу органов </a:t>
            </a:r>
            <a:r>
              <a:rPr lang="ru-RU" sz="2800" dirty="0" smtClean="0"/>
              <a:t>пищеварения;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крепляет </a:t>
            </a:r>
            <a:r>
              <a:rPr lang="ru-RU" sz="2800" dirty="0"/>
              <a:t>сосуды на </a:t>
            </a:r>
            <a:r>
              <a:rPr lang="ru-RU" sz="2800" dirty="0" smtClean="0"/>
              <a:t>ногах;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у</a:t>
            </a:r>
            <a:r>
              <a:rPr lang="ru-RU" sz="2800" dirty="0" smtClean="0"/>
              <a:t>лучшает </a:t>
            </a:r>
            <a:r>
              <a:rPr lang="ru-RU" sz="2800" dirty="0"/>
              <a:t>звучание </a:t>
            </a:r>
            <a:r>
              <a:rPr lang="ru-RU" sz="2800" dirty="0" smtClean="0"/>
              <a:t>голоса.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dirty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29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Требования </a:t>
            </a: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проведению</a:t>
            </a:r>
          </a:p>
          <a:p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дыхательной гимнастики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заниматься в пыльном, непроветренном или сыром </a:t>
            </a:r>
            <a:r>
              <a:rPr lang="ru-RU" sz="2800" dirty="0" smtClean="0"/>
              <a:t>помещении;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т</a:t>
            </a:r>
            <a:r>
              <a:rPr lang="ru-RU" sz="2800" dirty="0" smtClean="0"/>
              <a:t>емпература </a:t>
            </a:r>
            <a:r>
              <a:rPr lang="ru-RU" sz="2800" dirty="0"/>
              <a:t>воздуха должна быть на уровне </a:t>
            </a:r>
            <a:r>
              <a:rPr lang="ru-RU" sz="2800" dirty="0" smtClean="0"/>
              <a:t>18-20°С;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о</a:t>
            </a:r>
            <a:r>
              <a:rPr lang="ru-RU" sz="2800" dirty="0" smtClean="0"/>
              <a:t>дежда </a:t>
            </a:r>
            <a:r>
              <a:rPr lang="ru-RU" sz="2800" dirty="0"/>
              <a:t>не должна стеснять </a:t>
            </a:r>
            <a:r>
              <a:rPr lang="ru-RU" sz="2800" dirty="0" smtClean="0"/>
              <a:t>движений;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заниматься сразу после приёма </a:t>
            </a:r>
            <a:r>
              <a:rPr lang="ru-RU" sz="2800" dirty="0" smtClean="0"/>
              <a:t>пищи;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заниматься, если у ребёнка заболевание органов </a:t>
            </a:r>
            <a:r>
              <a:rPr lang="ru-RU" sz="2800" dirty="0" smtClean="0"/>
              <a:t>дыхания;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д</a:t>
            </a:r>
            <a:r>
              <a:rPr lang="ru-RU" sz="2800" dirty="0" smtClean="0"/>
              <a:t>озировать </a:t>
            </a:r>
            <a:r>
              <a:rPr lang="ru-RU" sz="2800" dirty="0"/>
              <a:t>количество и темп проведения </a:t>
            </a:r>
            <a:r>
              <a:rPr lang="ru-RU" sz="2800" dirty="0" smtClean="0"/>
              <a:t>упражнений; </a:t>
            </a:r>
          </a:p>
        </p:txBody>
      </p:sp>
    </p:spTree>
    <p:extLst>
      <p:ext uri="{BB962C8B-B14F-4D97-AF65-F5344CB8AC3E}">
        <p14:creationId xmlns:p14="http://schemas.microsoft.com/office/powerpoint/2010/main" val="392599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Требования </a:t>
            </a: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проведению</a:t>
            </a:r>
          </a:p>
          <a:p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дыхательной гимнастики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в</a:t>
            </a:r>
            <a:r>
              <a:rPr lang="ru-RU" sz="2800" dirty="0" smtClean="0"/>
              <a:t>ыполнять </a:t>
            </a:r>
            <a:r>
              <a:rPr lang="ru-RU" sz="2800" dirty="0"/>
              <a:t>упражнения каждый день по 3-6 </a:t>
            </a:r>
            <a:r>
              <a:rPr lang="ru-RU" sz="2800" dirty="0" smtClean="0"/>
              <a:t>минут;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в</a:t>
            </a:r>
            <a:r>
              <a:rPr lang="ru-RU" sz="2800" dirty="0" smtClean="0"/>
              <a:t>дыхать </a:t>
            </a:r>
            <a:r>
              <a:rPr lang="ru-RU" sz="2800" dirty="0"/>
              <a:t>воздух через рот и нос, выдыхать – через </a:t>
            </a:r>
            <a:r>
              <a:rPr lang="ru-RU" sz="2800" dirty="0" smtClean="0"/>
              <a:t>рот;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в</a:t>
            </a:r>
            <a:r>
              <a:rPr lang="ru-RU" sz="2800" dirty="0" smtClean="0"/>
              <a:t>дыхать </a:t>
            </a:r>
            <a:r>
              <a:rPr lang="ru-RU" sz="2800" dirty="0"/>
              <a:t>легко и коротко, а выдыхать – длительно и </a:t>
            </a:r>
            <a:r>
              <a:rPr lang="ru-RU" sz="2800" dirty="0" smtClean="0"/>
              <a:t>экономно;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п</a:t>
            </a:r>
            <a:r>
              <a:rPr lang="ru-RU" sz="2800" dirty="0" smtClean="0"/>
              <a:t>осле </a:t>
            </a:r>
            <a:r>
              <a:rPr lang="ru-RU" sz="2800" dirty="0"/>
              <a:t>выдоха сделать остановку на 2-3 </a:t>
            </a:r>
            <a:r>
              <a:rPr lang="ru-RU" sz="2800" dirty="0" smtClean="0"/>
              <a:t>секунды; 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/>
              <a:t>напрягать мышцы в области шеи, рук, живота, груди; плечи не поднимать при вдохе и опускать при </a:t>
            </a:r>
            <a:r>
              <a:rPr lang="ru-RU" sz="2800" dirty="0" smtClean="0"/>
              <a:t>выдохе.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148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4076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несложный тренажер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дыхательной гимнастики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«Сдуй шапку одуванчика»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астер-класс для педагогов «Изготовление и применение тренажеров для проведения дыхательной гимнастики с детьми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3240360" cy="2638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2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648072" cy="63408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Объект 6" descr="http://www.maam.ru/upload/blogs/detsad-29027-147901507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712879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330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за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внимание</a:t>
            </a:r>
            <a:endParaRPr lang="ru-RU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6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227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Мастер – класс для родителей  «Изготовление и применение тренажеров для проведения дыхательной гимнастики  с детьми»</vt:lpstr>
      <vt:lpstr>  От правильного дыхания во многом зависит здоровье человека, его физическая и умственная деятельность.  Для того чтобы правильно дышать, нужно научиться управлять дыхательными мышцами, всячески их развивать.  У детей дошкольного возраста дыхательные мышцы еще слабы, поэтому необходимы специальные дыхательные упражнения . </vt:lpstr>
      <vt:lpstr>Правильное дыхание очень важно для развития речи, оно влияет на звукопроизношение, артикуляцию и развитие голоса. Дыхательные упражнения помогают выработать диафрагмальное дыхание, а также продолжительность, силу и правильное распределение выдоха.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hp</cp:lastModifiedBy>
  <cp:revision>41</cp:revision>
  <dcterms:created xsi:type="dcterms:W3CDTF">2013-01-06T18:32:13Z</dcterms:created>
  <dcterms:modified xsi:type="dcterms:W3CDTF">2018-03-20T05:35:27Z</dcterms:modified>
</cp:coreProperties>
</file>