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C2DF68-B832-4ADC-A7D1-5073D1D5D8CB}">
          <p14:sldIdLst>
            <p14:sldId id="256"/>
          </p14:sldIdLst>
        </p14:section>
        <p14:section name="Раздел без заголовка" id="{31F33981-B203-4C62-AD78-6903F52529EC}">
          <p14:sldIdLst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E5C8D-9BF7-4FB7-8FAD-F392D629568E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172D-DAB3-4DE1-B5C3-C7944D74C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9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172D-DAB3-4DE1-B5C3-C7944D74C3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6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Интересное о медведях.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Ученика 3 Б класса </a:t>
            </a:r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Попова Ивана								</a:t>
            </a:r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02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241540" cy="45259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0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Белый медведь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3" y="1600200"/>
            <a:ext cx="8053314" cy="4525963"/>
          </a:xfrm>
        </p:spPr>
      </p:pic>
    </p:spTree>
    <p:extLst>
      <p:ext uri="{BB962C8B-B14F-4D97-AF65-F5344CB8AC3E}">
        <p14:creationId xmlns:p14="http://schemas.microsoft.com/office/powerpoint/2010/main" val="290175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Гималайский медведь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6256"/>
            <a:ext cx="6096000" cy="4133850"/>
          </a:xfrm>
        </p:spPr>
      </p:pic>
    </p:spTree>
    <p:extLst>
      <p:ext uri="{BB962C8B-B14F-4D97-AF65-F5344CB8AC3E}">
        <p14:creationId xmlns:p14="http://schemas.microsoft.com/office/powerpoint/2010/main" val="360624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93419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Интересное о медведях.</vt:lpstr>
      <vt:lpstr>Бурый медведь</vt:lpstr>
      <vt:lpstr>Белый медведь</vt:lpstr>
      <vt:lpstr>Гималайский медведь</vt:lpstr>
      <vt:lpstr>Панда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Интересное о медведях.</dc:title>
  <dc:creator>Home</dc:creator>
  <cp:lastModifiedBy>Home</cp:lastModifiedBy>
  <cp:revision>8</cp:revision>
  <dcterms:created xsi:type="dcterms:W3CDTF">2016-03-20T16:59:29Z</dcterms:created>
  <dcterms:modified xsi:type="dcterms:W3CDTF">2016-03-29T16:40:00Z</dcterms:modified>
</cp:coreProperties>
</file>