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embeddedFontLst>
    <p:embeddedFont>
      <p:font typeface="Matilda" panose="020B0604020202020204" charset="0"/>
      <p:regular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476671"/>
            <a:ext cx="6480720" cy="2241539"/>
            <a:chOff x="1115616" y="2955212"/>
            <a:chExt cx="7165477" cy="27973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291642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23728" y="620688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Georgia" panose="02040502050405020303" pitchFamily="18" charset="0"/>
              </a:rPr>
              <a:t>ГОСУДАРСТВЕННОЕ  БЮДЖЕТНОЕ  </a:t>
            </a:r>
            <a:br>
              <a:rPr lang="ru-RU" b="1" i="1" dirty="0">
                <a:latin typeface="Georgia" panose="02040502050405020303" pitchFamily="18" charset="0"/>
              </a:rPr>
            </a:br>
            <a:r>
              <a:rPr lang="ru-RU" b="1" i="1" dirty="0">
                <a:latin typeface="Georgia" panose="02040502050405020303" pitchFamily="18" charset="0"/>
              </a:rPr>
              <a:t>ОБРАЗОВАТЕЛЬНОЕ  УЧРЕЖДЕНИЕ  </a:t>
            </a:r>
            <a:br>
              <a:rPr lang="ru-RU" b="1" i="1" dirty="0">
                <a:latin typeface="Georgia" panose="02040502050405020303" pitchFamily="18" charset="0"/>
              </a:rPr>
            </a:br>
            <a:r>
              <a:rPr lang="ru-RU" b="1" i="1" dirty="0">
                <a:latin typeface="Georgia" panose="02040502050405020303" pitchFamily="18" charset="0"/>
              </a:rPr>
              <a:t>«БЕЛОРЕЧЕНСКАЯ  ОБЩЕОБРАЗОВАТЕЛЬНАЯ  </a:t>
            </a:r>
            <a:r>
              <a:rPr lang="ru-RU" i="1" dirty="0">
                <a:latin typeface="Georgia" panose="02040502050405020303" pitchFamily="18" charset="0"/>
              </a:rPr>
              <a:t/>
            </a:r>
            <a:br>
              <a:rPr lang="ru-RU" i="1" dirty="0">
                <a:latin typeface="Georgia" panose="02040502050405020303" pitchFamily="18" charset="0"/>
              </a:rPr>
            </a:br>
            <a:r>
              <a:rPr lang="ru-RU" b="1" i="1" dirty="0">
                <a:latin typeface="Georgia" panose="02040502050405020303" pitchFamily="18" charset="0"/>
              </a:rPr>
              <a:t>ШКОЛА-ИНТЕРНАТ I-II  СТУПЕНЕЙ  </a:t>
            </a:r>
            <a:br>
              <a:rPr lang="ru-RU" b="1" i="1" dirty="0">
                <a:latin typeface="Georgia" panose="02040502050405020303" pitchFamily="18" charset="0"/>
              </a:rPr>
            </a:br>
            <a:r>
              <a:rPr lang="ru-RU" b="1" i="1" dirty="0">
                <a:latin typeface="Georgia" panose="02040502050405020303" pitchFamily="18" charset="0"/>
              </a:rPr>
              <a:t>ЛУТУГИНСКОГО  РАЙОНА»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482951"/>
            <a:ext cx="61676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Проведение Акции </a:t>
            </a:r>
          </a:p>
          <a:p>
            <a:pPr algn="ctr"/>
            <a:r>
              <a:rPr lang="ru-RU" sz="5400" b="1" i="1" dirty="0">
                <a:solidFill>
                  <a:srgbClr val="7030A0"/>
                </a:solidFill>
                <a:latin typeface="Georgia" panose="02040502050405020303" pitchFamily="18" charset="0"/>
              </a:rPr>
              <a:t>«16 дней без насилия»</a:t>
            </a:r>
          </a:p>
          <a:p>
            <a:endParaRPr lang="ru-RU" sz="2800" dirty="0"/>
          </a:p>
          <a:p>
            <a:endParaRPr lang="ru-RU" sz="4400" dirty="0"/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2018 год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128792" cy="771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разработали буклет </a:t>
            </a:r>
            <a:endParaRPr lang="ru-RU" sz="2000" b="1" i="1" dirty="0" smtClean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Остановим насилие против детей»</a:t>
            </a:r>
            <a:endParaRPr lang="ru-RU" sz="1600" b="1" i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ПРОЕКТ акция 16 дней\9 класс\image (30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309634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атя\Desktop\ПРОЕКТ акция 16 дней\Новая папка\DSCN10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16835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72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7056784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Проводилась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учащимися школы «Остановим насилие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ПРОЕКТ акция 16 дней\attLar25Tu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38437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атя\Desktop\ПРОЕКТ акция 16 дней\tJwzYrtCDH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74441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60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algn="ctr"/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Наказание – самое непродуктивное воздействие на ребёнка!</a:t>
            </a:r>
            <a:endParaRPr lang="ru-RU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571500" algn="ctr"/>
            <a:r>
              <a:rPr lang="ru-RU" sz="40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Что может быть важнее для ребёнка, чем сознание того, что вы им дорожите и любите его!</a:t>
            </a:r>
            <a:endParaRPr lang="ru-RU" sz="3200" b="1" i="1" dirty="0"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9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995120" cy="778098"/>
          </a:xfrm>
        </p:spPr>
        <p:txBody>
          <a:bodyPr/>
          <a:lstStyle/>
          <a:p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Учащиеся 1-9 классов провели классные часы и беседы на тему 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насилия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2400" i="1" dirty="0">
              <a:solidFill>
                <a:srgbClr val="0070C0"/>
              </a:solidFill>
              <a:latin typeface="Matilda" pitchFamily="2" charset="0"/>
            </a:endParaRPr>
          </a:p>
        </p:txBody>
      </p:sp>
      <p:pic>
        <p:nvPicPr>
          <p:cNvPr id="3" name="Рисунок 2" descr="C:\Users\Катя\Desktop\ПРОЕКТ акция 16 дней\6 класс\6\DSCN09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3"/>
            <a:ext cx="2880320" cy="207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атя\Desktop\ПРОЕКТ акция 16 дней\6 класс\6\DSCN0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32" y="1524339"/>
            <a:ext cx="2911152" cy="203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атя\Desktop\ПРОЕКТ акция 16 дней\9 класс\image (42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302433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атя\Desktop\ПРОЕКТ акция 16 дней\9 класс\image (3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32" y="4005064"/>
            <a:ext cx="291115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691680" y="207837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70C0"/>
              </a:solidFill>
              <a:latin typeface="Matilda" pitchFamily="2" charset="0"/>
              <a:cs typeface="Arial" charset="0"/>
            </a:endParaRPr>
          </a:p>
        </p:txBody>
      </p:sp>
      <p:pic>
        <p:nvPicPr>
          <p:cNvPr id="7" name="Рисунок 6" descr="C:\Users\Катя\Desktop\ПРОЕКТ акция 16 дней\DSCN10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42484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Катя\Desktop\ПРОЕКТ акция 16 дней\DSCN1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40014"/>
            <a:ext cx="4320480" cy="261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2 класса изготовили стенгазету </a:t>
            </a:r>
            <a:endParaRPr lang="ru-RU" b="1" i="1" dirty="0">
              <a:solidFill>
                <a:srgbClr val="FF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ПРОЕКТ акция 16 дней\CIMG27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29" y="1628800"/>
            <a:ext cx="619268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71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893234" cy="579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оформлен Уголок 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</a:t>
            </a:r>
            <a:endParaRPr lang="ru-RU" b="1" i="1" dirty="0">
              <a:solidFill>
                <a:srgbClr val="FF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ПРОЕКТ акция 16 дней\Новая папка\DSCN10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72" y="1340768"/>
            <a:ext cx="653625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5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16824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Оформлена </a:t>
            </a:r>
            <a:r>
              <a:rPr lang="ru-RU" sz="2400" b="1" i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книжная выставка на тему предотвращения насилия в семье и о счастливом детстве детей</a:t>
            </a:r>
            <a:endParaRPr lang="ru-RU" b="1" i="1" dirty="0">
              <a:solidFill>
                <a:srgbClr val="FF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библиотека фото\IMG_20171201_104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45" y="1816334"/>
            <a:ext cx="4661614" cy="4476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98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3448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6-9 классов занимались проектной деятельностью:</a:t>
            </a:r>
            <a:endParaRPr lang="ru-RU" sz="2000" b="1" i="1" dirty="0">
              <a:solidFill>
                <a:srgbClr val="FF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 коллаж на тему </a:t>
            </a:r>
            <a:endParaRPr lang="ru-RU" sz="2000" b="1" i="1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за мир без насилия»</a:t>
            </a:r>
            <a:endParaRPr lang="ru-RU" sz="1600" b="1" i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ПРОЕКТ акция 16 дней\Новая папка\DSCN1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14" y="2271090"/>
            <a:ext cx="3429542" cy="252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Катя\Desktop\ПРОЕКТ акция 16 дней\DSCN1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22" y="3533985"/>
            <a:ext cx="3672408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72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7200800" cy="771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- 7 класс оформили информационный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 о проблемах насилия</a:t>
            </a:r>
            <a:endParaRPr lang="ru-RU" sz="1600" b="1" i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ПРОЕКТ акция 16 дней\Новая папка\DSCN10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69674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52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984776" cy="41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 класс рисовал рисунки «Нет – насилию!»</a:t>
            </a:r>
            <a:endParaRPr lang="ru-RU" sz="1600" b="1" i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Катя\Desktop\ПРОЕКТ акция 16 дней\Новая папка\DSCN1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53650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55802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132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Matilda</vt:lpstr>
      <vt:lpstr>Times New Roman</vt:lpstr>
      <vt:lpstr>Georgia</vt:lpstr>
      <vt:lpstr>Arial</vt:lpstr>
      <vt:lpstr>Calibri</vt:lpstr>
      <vt:lpstr>1_Тема Office</vt:lpstr>
      <vt:lpstr>Презентация PowerPoint</vt:lpstr>
      <vt:lpstr>Учащиеся 1-9 классов провели классные часы и беседы на тему насилия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Катя</cp:lastModifiedBy>
  <cp:revision>92</cp:revision>
  <dcterms:created xsi:type="dcterms:W3CDTF">2014-07-06T18:18:01Z</dcterms:created>
  <dcterms:modified xsi:type="dcterms:W3CDTF">2018-11-28T12:47:49Z</dcterms:modified>
</cp:coreProperties>
</file>