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72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4B14D7-B8A7-4D0E-A53F-74E7BE4164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5E8936-3F5F-40A7-855F-06F79754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числа"/>
          <p:cNvPicPr>
            <a:picLocks noChangeAspect="1" noChangeArrowheads="1"/>
          </p:cNvPicPr>
          <p:nvPr/>
        </p:nvPicPr>
        <p:blipFill>
          <a:blip r:embed="rId2">
            <a:lum bright="40000" contrast="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150019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Числа в древности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071942"/>
            <a:ext cx="4714876" cy="18573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Автор:</a:t>
            </a:r>
          </a:p>
          <a:p>
            <a:pPr marL="2598738" indent="-2598738"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Чернева Анастасия</a:t>
            </a:r>
          </a:p>
          <a:p>
            <a:pPr marL="2598738" indent="-2598738"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Научный руководитель:</a:t>
            </a:r>
          </a:p>
          <a:p>
            <a:pPr marL="2598738" indent="-2598738"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Машковцева Т.П.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6" name="AutoShape 2" descr="Картинки по запросу чис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43956" cy="5715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Числа в Древности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000108"/>
            <a:ext cx="8715436" cy="221457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Числа Древней Индии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В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веке в Индии появилась система записи цифр от одного до девяти - каждая цифра записывалась так, чтобы ей соответствовало количество углов. Например, в цифре один — 1 угол, в цифре два — 2 угла, в цифре три — 3. Позже в системе счисления возникло понятие «ноль», что привело к укреплению позиционной системы.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http://graphnet.ru/images/1810950_cifry-drevnei-ind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286124"/>
            <a:ext cx="4714908" cy="3000396"/>
          </a:xfrm>
          <a:prstGeom prst="rect">
            <a:avLst/>
          </a:prstGeom>
          <a:noFill/>
        </p:spPr>
      </p:pic>
      <p:pic>
        <p:nvPicPr>
          <p:cNvPr id="7172" name="Picture 4" descr="https://takprosto.cc/wp-content/uploads/i/istoriya-evolyucii-cifr/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328614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429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Числа в Древности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28670"/>
            <a:ext cx="8643998" cy="292895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Арабские Числа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Арабы переняли индийскую систему счисления. Арабские цифры являются видоизменёнными начертаниями индийских цифр, приспособленными к арабскому письму. В</a:t>
            </a:r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Европе за индийской нумерацией закрепилось неправильное название – «арабская». Но сами арабы именуют цифры индийскими, а арифметику, основанную на десятичной системе - индийским счетом.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Особенностью арабской системы цифр является позиционная десятичная система – вес каждой цифры определяется положением в числе.</a:t>
            </a:r>
          </a:p>
          <a:p>
            <a:pPr marL="0">
              <a:spcBef>
                <a:spcPts val="0"/>
              </a:spcBef>
            </a:pP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626" name="AutoShape 2" descr="Картинки по запросу арабские циф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арабские циф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арабские циф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www.portalero.ru/Matematika/imgsm/20900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71942"/>
            <a:ext cx="492922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3573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Современная система счисления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571612"/>
            <a:ext cx="8643998" cy="2571768"/>
          </a:xfrm>
        </p:spPr>
        <p:txBody>
          <a:bodyPr>
            <a:normAutofit fontScale="92500" lnSpcReduction="20000"/>
          </a:bodyPr>
          <a:lstStyle/>
          <a:p>
            <a:pPr marL="0" algn="just">
              <a:spcBef>
                <a:spcPts val="0"/>
              </a:spcBef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Система счисления</a:t>
            </a: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это знаковая система, в которой числа записываются по определенным правилам с помощью символов некоторого алфавита, называемых цифрами.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В настоящее время наиболее известна и используема десятичная позиционная система счисления. Для нее используется десять цифр, называемых арабскими цифрами – от нуля до девяти, наиболее значимая цифра ставится слева. Также десятичная система использует символы «+»,  «-» для обозначения знака числа, а также «.», «,» для разделения целой и дробной частей числа.</a:t>
            </a:r>
          </a:p>
          <a:p>
            <a:endParaRPr lang="ru-RU" dirty="0"/>
          </a:p>
        </p:txBody>
      </p:sp>
      <p:pic>
        <p:nvPicPr>
          <p:cNvPr id="4098" name="Picture 2" descr="https://lh5.googleusercontent.com/1xf3MZS2PpjLUosL-My8RRChmvcXSrskKDSv_y4qwcUOXxmtBvSWh-ZDHR76Akd8W1aiYcI8bQ0VmpFjpKNpHsJzJnMTBGBpk_NmoYc69QV8LbP7XL-Kqwvp1j8VtmClj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71942"/>
            <a:ext cx="557216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86776" cy="71435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                Эксперимент    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8715404" cy="5929330"/>
          </a:xfrm>
        </p:spPr>
        <p:txBody>
          <a:bodyPr/>
          <a:lstStyle/>
          <a:p>
            <a:r>
              <a:rPr lang="ru-RU" dirty="0" smtClean="0"/>
              <a:t>Способ №1</a:t>
            </a:r>
          </a:p>
          <a:p>
            <a:r>
              <a:rPr lang="ru-RU" dirty="0" smtClean="0"/>
              <a:t>14=1+4=5 – Счастливое число</a:t>
            </a:r>
          </a:p>
          <a:p>
            <a:r>
              <a:rPr lang="ru-RU" dirty="0" smtClean="0"/>
              <a:t>Способ №2</a:t>
            </a:r>
          </a:p>
          <a:p>
            <a:r>
              <a:rPr lang="ru-RU" dirty="0" smtClean="0"/>
              <a:t>Мама-1978.12.14-1+9+7+8+1+2+1+4=33</a:t>
            </a:r>
            <a:r>
              <a:rPr lang="en-US" dirty="0" smtClean="0"/>
              <a:t>                     </a:t>
            </a:r>
            <a:endParaRPr lang="ru-RU" dirty="0" smtClean="0"/>
          </a:p>
          <a:p>
            <a:r>
              <a:rPr lang="ru-RU" dirty="0" smtClean="0"/>
              <a:t>Папа-1978.07.23-1+9+7+8+0+7+2+3=37</a:t>
            </a:r>
          </a:p>
          <a:p>
            <a:r>
              <a:rPr lang="ru-RU" dirty="0" smtClean="0"/>
              <a:t>Я-2005.05.14-2+0+0+5+5+1+4=17</a:t>
            </a:r>
          </a:p>
          <a:p>
            <a:r>
              <a:rPr lang="ru-RU" dirty="0" smtClean="0"/>
              <a:t>(33+37+17):3=29=2+9=11=1+1=2-счастливое число</a:t>
            </a:r>
          </a:p>
          <a:p>
            <a:r>
              <a:rPr lang="ru-RU" dirty="0" smtClean="0"/>
              <a:t>Способ №3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4000504"/>
          <a:ext cx="6429420" cy="264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52864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</a:t>
                      </a:r>
                      <a:endParaRPr lang="ru-RU" dirty="0"/>
                    </a:p>
                  </a:txBody>
                  <a:tcPr/>
                </a:tc>
              </a:tr>
              <a:tr h="52864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15370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Заключение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00108"/>
            <a:ext cx="8572560" cy="5857892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Изучив данный вопрос я узнала:</a:t>
            </a:r>
          </a:p>
          <a:p>
            <a:pPr marL="0" lvl="0" algn="just">
              <a:spcBef>
                <a:spcPts val="0"/>
              </a:spcBef>
            </a:pP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числа появились в древние времена;</a:t>
            </a:r>
          </a:p>
          <a:p>
            <a:pPr marL="0" lvl="0" algn="just">
              <a:spcBef>
                <a:spcPts val="0"/>
              </a:spcBef>
            </a:pP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арабские цифры были заимствованы арабами в Индии;</a:t>
            </a:r>
          </a:p>
          <a:p>
            <a:pPr marL="0" lvl="0" algn="just">
              <a:spcBef>
                <a:spcPts val="0"/>
              </a:spcBef>
            </a:pP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-современные цифры отличаются от индийских, т.к. арабы их видоизменили, приспосабливая к своему письму;</a:t>
            </a:r>
          </a:p>
          <a:p>
            <a:pPr marL="0" lvl="0" algn="just">
              <a:spcBef>
                <a:spcPts val="0"/>
              </a:spcBef>
            </a:pP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способы записи чисел в древнеегипетской нумерации, древнегреческой, славянской кириллической и римской нумерации похожи, различны только сами знаки. 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В ходе исследования я установила, что арабская запись чисел 0, 1, 2, 3,4, 5, 6, 7, 8, 9 наиболее удобна и проста, в отличие, например, от древнекитайской или римской.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Я научилась  изображать цифры теми способами, которыми пользовались наши предки.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На сегодняшний день параллельно с арабскими цифрами используются и римские (для обозначения размеров одежды, веков и др.). </a:t>
            </a:r>
            <a:endParaRPr lang="ru-RU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algn="just">
              <a:spcBef>
                <a:spcPts val="0"/>
              </a:spcBef>
            </a:pPr>
            <a:endParaRPr lang="ru-RU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цифры фон"/>
          <p:cNvPicPr>
            <a:picLocks noChangeAspect="1" noChangeArrowheads="1"/>
          </p:cNvPicPr>
          <p:nvPr/>
        </p:nvPicPr>
        <p:blipFill>
          <a:blip r:embed="rId3">
            <a:lum bright="6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35743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678661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Введение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9144000" cy="550072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Актуальность исследовательской работы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обусловленная тем, что мы не можем представить мир без чисел. Числа окружают нас повсюду.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раньше и сейчас: стоимость покупки, номер телефона, дата рождения, отметки в школе и т.д. Числа составляются из цифр. Как возникли цифры, каковы были варианты написания цифр у разных народов, что общего в их написании, каковы правила составления чисел из цифр?  </a:t>
            </a:r>
          </a:p>
          <a:p>
            <a:pPr lvl="0"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Объект исследования: 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числа разных народов.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Предметом исследования являются: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системы счисления.</a:t>
            </a:r>
          </a:p>
          <a:p>
            <a:pPr lvl="0"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Объект исследования: 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числа разных народов.</a:t>
            </a:r>
          </a:p>
          <a:p>
            <a:pPr lvl="0"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Цель: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узнать историю создания чисел.</a:t>
            </a:r>
          </a:p>
          <a:p>
            <a:pPr lvl="0"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Задачи: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узнать историю цифр; 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изучить цифры разных народов;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узнать историю арабской цифры.</a:t>
            </a:r>
          </a:p>
          <a:p>
            <a:pPr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Методы исследования: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теоретическое исследование;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анализ литературы, электронных ресурсов. 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15294" cy="642942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Что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такое «Число»?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57232"/>
            <a:ext cx="9144000" cy="42862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Число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это абстрактная сущность, служащая для описания количества.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42844" y="1285860"/>
            <a:ext cx="4143404" cy="714380"/>
          </a:xfrm>
          <a:prstGeom prst="rect">
            <a:avLst/>
          </a:prstGeom>
        </p:spPr>
        <p:txBody>
          <a:bodyPr vert="horz" anchor="t">
            <a:normAutofit fontScale="32500" lnSpcReduction="20000"/>
          </a:bodyPr>
          <a:lstStyle/>
          <a:p>
            <a:pPr marL="73152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течение тысячелетий люди использовали пальцы рук для счета. Они использовали такие понятия - один, два и много.</a:t>
            </a:r>
          </a:p>
        </p:txBody>
      </p:sp>
      <p:pic>
        <p:nvPicPr>
          <p:cNvPr id="14340" name="Picture 4" descr="http://klassteacher.com/wp-content/uploads/2014/11/lyu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428892" cy="2428892"/>
          </a:xfrm>
          <a:prstGeom prst="rect">
            <a:avLst/>
          </a:prstGeom>
          <a:noFill/>
        </p:spPr>
      </p:pic>
      <p:pic>
        <p:nvPicPr>
          <p:cNvPr id="14342" name="Picture 6" descr="http://galachca.narod.ru/myzi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28802"/>
            <a:ext cx="1619250" cy="2428892"/>
          </a:xfrm>
          <a:prstGeom prst="rect">
            <a:avLst/>
          </a:prstGeom>
          <a:noFill/>
        </p:spPr>
      </p:pic>
      <p:pic>
        <p:nvPicPr>
          <p:cNvPr id="14344" name="Picture 8" descr="http://number-systems.3dn.ru/SiteImages/pic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68"/>
            <a:ext cx="4350353" cy="3500462"/>
          </a:xfrm>
          <a:prstGeom prst="rect">
            <a:avLst/>
          </a:prstGeom>
          <a:noFill/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214282" y="4429132"/>
            <a:ext cx="4143404" cy="714380"/>
          </a:xfrm>
          <a:prstGeom prst="rect">
            <a:avLst/>
          </a:prstGeom>
        </p:spPr>
        <p:txBody>
          <a:bodyPr vert="horz" anchor="t">
            <a:normAutofit fontScale="32500" lnSpcReduction="20000"/>
          </a:bodyPr>
          <a:lstStyle/>
          <a:p>
            <a:pPr marL="73152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Также люди пользовались и другими «природными материалами</a:t>
            </a:r>
            <a:r>
              <a:rPr kumimoji="0" lang="ru-RU" sz="49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счета –     камни, палки</a:t>
            </a:r>
          </a:p>
        </p:txBody>
      </p:sp>
      <p:pic>
        <p:nvPicPr>
          <p:cNvPr id="14346" name="Picture 10" descr="http://accountology.ucoz.ru/_ph/56/2/4816205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072074"/>
            <a:ext cx="1143008" cy="1496795"/>
          </a:xfrm>
          <a:prstGeom prst="rect">
            <a:avLst/>
          </a:prstGeom>
          <a:noFill/>
        </p:spPr>
      </p:pic>
      <p:pic>
        <p:nvPicPr>
          <p:cNvPr id="14348" name="Picture 12" descr="http://www.myjulia.ru/data/cache/2011/03/21/714126_6370nothumb5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5072074"/>
            <a:ext cx="2286016" cy="1459121"/>
          </a:xfrm>
          <a:prstGeom prst="rect">
            <a:avLst/>
          </a:prstGeom>
          <a:noFill/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4643438" y="1785926"/>
            <a:ext cx="4143404" cy="714380"/>
          </a:xfrm>
          <a:prstGeom prst="rect">
            <a:avLst/>
          </a:prstGeom>
        </p:spPr>
        <p:txBody>
          <a:bodyPr vert="horz" anchor="t">
            <a:normAutofit fontScale="32500" lnSpcReduction="20000"/>
          </a:bodyPr>
          <a:lstStyle/>
          <a:p>
            <a:pPr marL="73152" lvl="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запоминания чисел люди использовали узелки на веревках, зарубки на палках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Важный шаг для человека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42984"/>
            <a:ext cx="9001156" cy="242889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Возможности воспроизведения чисел значительно увеличились с появлением письменности. Первое время числа обозначались чёрточками на материале, служащем для записи. Позже стали применяться специальные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обозначения чисел. Осознание 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бесконечности натурального ряда чисел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явилось следующим важным шагом в развитии понятия числа. Об этом есть упоминания в трудах Евклида и Архимеда и других памятниках античной математики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III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века до н. э.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5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Картинки по запросу первобытная запись числ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2571750" cy="1781176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начала евкли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429000"/>
            <a:ext cx="2552700" cy="3105150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архиме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500438"/>
            <a:ext cx="2143140" cy="302406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3966" cy="9286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Числа в Древности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42984"/>
            <a:ext cx="6000760" cy="557216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Числа Древней Греции</a:t>
            </a:r>
          </a:p>
          <a:p>
            <a:pPr algn="just"/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Аттическая система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 ней была выделена цифра пять. Употребляет в качестве цифр первые буквы греческих слов, которые означали соответствующие числа. Единицу обозначала черта, написанная нужное количество раз. Таким образом, записывались числа до четырех. Цифра один была первой буквой слова «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иос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(«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»), цифра пять  - первой буквой слова «пента» («П»), десять – первой буквой слова «дека» («Δ»), сто – «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гекатон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(«Н»).. Аттическая запись чисел использовала повторы коллективных символов. </a:t>
            </a:r>
          </a:p>
          <a:p>
            <a:pPr algn="just"/>
            <a:endParaRPr lang="ru-RU" b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Ионийская система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 качестве символов для счета, употребляла 24 буквы классического греческого алфавита  -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α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γ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т.д. и ещё три архаических знака.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Картинки по запросу аттическая система счисления греческих чисе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71612"/>
            <a:ext cx="2857520" cy="1500198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аттическая система счисл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71810"/>
            <a:ext cx="2857520" cy="1785950"/>
          </a:xfrm>
          <a:prstGeom prst="rect">
            <a:avLst/>
          </a:prstGeom>
          <a:noFill/>
        </p:spPr>
      </p:pic>
      <p:pic>
        <p:nvPicPr>
          <p:cNvPr id="12290" name="Picture 2" descr="http://img1.liveinternet.ru/images/attach/c/1/61/249/61249986_1278488182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72074"/>
            <a:ext cx="2857520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древнеримские чис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86124"/>
            <a:ext cx="3571900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5715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Числа в Древности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8572560" cy="207170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Числа древнего Рима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В основе римской системы лежат знаки: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(один палец) для числа один,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(раскрытая ладонь) для числа пять, Х (две сложенные ладони) для числа десять, а также специальные знаки для обозначения чисел пятьдесят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), сто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«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Centum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»), пятьсот (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Demimille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- половина тысячи), тысяча (М «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Mille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- тысяча), обозначающие первые буквы соответствующих слов.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4" name="Picture 4" descr="Картинки по запросу древнеримские чис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357826"/>
            <a:ext cx="4357718" cy="1357322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древнеримские чис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3286124"/>
            <a:ext cx="4357719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7143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Числа в Древности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8501122" cy="342902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Числа древнего Китая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Возникла как результат оперирования с палочками, выкладываемыми для счета. Числа от единицы до пяти обозначались, соответственно, одной, двумя и т.д. палочками, выкладываемыми вертикально, а одна, две, три или четыре вертикальные палочки, над которыми помещалась одна поперечная палочка, обозначали числа шесть, семь, восемь и девять. Первые пять кратных числа десять обозначались одной, двумя, и т.д. горизонтальными палочками, а одна, две, три и четыре горизонтальные палочки, к которым сверху приставлялась вертикальная палочка, обозначали числа шестьдесят, семьдесят, восемьдесят, девяносто. </a:t>
            </a:r>
          </a:p>
          <a:p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4" name="Picture 4" descr="http://en.academic.ru/pictures/enwiki/67/Chounumer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429132"/>
            <a:ext cx="8286808" cy="218501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1537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Числа в Древности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928670"/>
            <a:ext cx="8715436" cy="292895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Числа Древней Руси</a:t>
            </a:r>
          </a:p>
          <a:p>
            <a:pPr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Кириллическая система счисления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 система счисления Древней Руси, основанная на алфавитной записи чисел с использованием кириллицы. Каждая цифра была названа соответствующей ее рангу строчной буквой алфавита. Некоторые буквы числовых соответствий не имели. Буква «Аз» означала «один», «Веди» — «два»… Чтобы не путать в тексте слова с цифрами, над числовыми записями писался специальный знак – титло. Для обозначения тысяч слева от соответствующей буква–цифры писалась маленькая диагональ влево вниз, а на ней две маленькие черточки.  </a:t>
            </a:r>
          </a:p>
        </p:txBody>
      </p:sp>
      <p:pic>
        <p:nvPicPr>
          <p:cNvPr id="9218" name="Picture 2" descr="http://ic.pics.livejournal.com/tulaprianik/44596699/262694/262694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57628"/>
            <a:ext cx="678661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429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Числа в Древности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8429684" cy="307183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Числа Древнего Египта</a:t>
            </a:r>
          </a:p>
          <a:p>
            <a:pPr algn="just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Использовалась десятичная система счисления. В древнеегипетской системе цифрами являлись иероглифические символы. Единицу обозначали одной вертикальной чертой, а для обозначения чисел, меньше десяти, нужно было поставить соответствующее число вертикальных штрихов. Для обозначения числа десять, основания системы, египтяне ввели специальный символ, напоминающий подкову («Ո»);  для обозначения десяти подков (число сто) ввели символ, обозначающий силки, для обозначения десяти силков (число тысяча) – лотос. Таким образом, группа одинаковых символов заменялась более простым по начертанию знаком. </a:t>
            </a:r>
          </a:p>
          <a:p>
            <a:pPr algn="ctr"/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https://im1-tub-ru.yandex.net/i?id=50e6cc2ab5fe3c5b2e6122f5517973a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24275"/>
            <a:ext cx="6357982" cy="284799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</TotalTime>
  <Words>547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Числа в древности</vt:lpstr>
      <vt:lpstr>Введение</vt:lpstr>
      <vt:lpstr>       Что такое «Число»?</vt:lpstr>
      <vt:lpstr>Важный шаг для человека</vt:lpstr>
      <vt:lpstr>Числа в Древности</vt:lpstr>
      <vt:lpstr>Числа в Древности</vt:lpstr>
      <vt:lpstr>Числа в Древности</vt:lpstr>
      <vt:lpstr>Числа в Древности</vt:lpstr>
      <vt:lpstr>Числа в Древности</vt:lpstr>
      <vt:lpstr>Числа в Древности</vt:lpstr>
      <vt:lpstr>Числа в Древности</vt:lpstr>
      <vt:lpstr>Современная система счисления</vt:lpstr>
      <vt:lpstr>                Эксперимент    </vt:lpstr>
      <vt:lpstr>Заключение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в древности</dc:title>
  <dc:creator>галя</dc:creator>
  <cp:lastModifiedBy>галя</cp:lastModifiedBy>
  <cp:revision>52</cp:revision>
  <dcterms:created xsi:type="dcterms:W3CDTF">2017-02-24T14:27:34Z</dcterms:created>
  <dcterms:modified xsi:type="dcterms:W3CDTF">2017-04-12T09:41:49Z</dcterms:modified>
</cp:coreProperties>
</file>