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80920" cy="90872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МУНИЦИПАЛЬНОЕ АВТОНОМНОЕ ДОШКОЛЬНОЕ ОБРАЗОВАТЕЛЬНОЕ УЧРЕЖДЕНИЕ</a:t>
            </a:r>
            <a:br>
              <a:rPr lang="ru-RU" sz="2000" dirty="0" smtClean="0"/>
            </a:br>
            <a:r>
              <a:rPr lang="ru-RU" sz="2000" dirty="0" smtClean="0"/>
              <a:t>ЦЕНТР РАЗВИТИЯ РЕБЕНКА – «ДЕТСКИЙ САД №88 «АНТОШКА»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464496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«Полёт бабочки»</a:t>
            </a:r>
          </a:p>
          <a:p>
            <a:endParaRPr lang="ru-RU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Составитель: Полещук Наталья Владимировна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Должность: воспитатель</a:t>
            </a:r>
          </a:p>
          <a:p>
            <a:pPr algn="l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Северодвинск, 2016 </a:t>
            </a:r>
          </a:p>
          <a:p>
            <a:pPr algn="l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C:\Users\D899~1\AppData\Local\Temp\Файл 1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Users\Сергей\AppData\Local\Temp\Файл 1-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674706">
            <a:off x="433413" y="4663505"/>
            <a:ext cx="1524000" cy="1143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-0.07722 L 0.35347 -0.514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347 -0.51491 L 0.60347 -0.1819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5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347 -0.18201 L 0.00694 -0.000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" y="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МУНИЦИПАЛЬНОЕ АВТОНОМНОЕ ДОШКОЛЬНОЕ ОБРАЗОВАТЕЛЬНОЕ УЧРЕЖДЕНИЕ ЦЕНТР РАЗВИТИЯ РЕБЕНКА – «ДЕТСКИЙ САД №88 «АНТОШКА»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ЦЕНТР РАЗВИТИЯ РЕБЕНКА – «ДЕТСКИЙ САД №88 «АНТОШКА»</dc:title>
  <dc:creator>Сергей и Наталья</dc:creator>
  <cp:lastModifiedBy>Сергей</cp:lastModifiedBy>
  <cp:revision>6</cp:revision>
  <dcterms:created xsi:type="dcterms:W3CDTF">2016-11-13T18:57:55Z</dcterms:created>
  <dcterms:modified xsi:type="dcterms:W3CDTF">2016-11-13T19:54:09Z</dcterms:modified>
</cp:coreProperties>
</file>