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3" r:id="rId5"/>
    <p:sldId id="257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00B050"/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0324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Консультация </a:t>
            </a:r>
            <a:r>
              <a:rPr lang="ru-RU" dirty="0"/>
              <a:t>для родителей 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Тема </a:t>
            </a:r>
            <a:r>
              <a:rPr lang="ru-RU" dirty="0"/>
              <a:t>«Безопасность жизнедеятельности детей»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57606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836712"/>
            <a:ext cx="885819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4418"/>
            <a:ext cx="8424936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424936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себя от заражения COVID-19?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317789"/>
            <a:ext cx="4038600" cy="5540211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 нужно сделать родителям – провести беседу с детьми на тему опасности заражения и важности профилактики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мерам профилактики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врачи относят: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комплексное укрепление иммунитета ребенка – полноценное питание, прием витаминов, физическая активность, закаливание;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ограничение контактов с больными людьми;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от посещения лечебных учреждений без необходимости;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временное ограничение посещения мест массового скопления людей;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касаться рта, носа или глаз немытыми руками;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целоваться и здороваться за руку;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дотрагиваться до предметов без необходимости: брать посуду, касаться дверных ручек;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гигиены рук;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дезинфицирующих и моющих бытовых средств для обработки поверхностей, использование спиртсодержащих салфеток;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8200" y="1317789"/>
            <a:ext cx="4038600" cy="5540211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медицинской маски в местах скопления народа, которая должна меняться каждые 2 -3 часа и других подручных средств защиты;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персональных предметов личной гигиены членами семьи;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проветривание и увлажнение помещения;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тщательная обработка продуктов, особенно животного происхождения.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первые симптомы после заражения могут появиться не сразу, а после 10-30 дней. Все зависит от иммунитета зараженного человека. Важно соблюдать профилактические меры каждому человеку, чтобы избежать заражения. COVID-19 сейчас главная и серьезная проблема для человечества.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правил профилактики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риск заражения существенно снижается.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1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БЕЗОПАСНОСТЬ В ДОМЕ </a:t>
            </a:r>
          </a:p>
        </p:txBody>
      </p:sp>
      <p:pic>
        <p:nvPicPr>
          <p:cNvPr id="4" name="Picture 12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916472"/>
            <a:ext cx="2602632" cy="2181225"/>
          </a:xfrm>
          <a:prstGeom prst="rect">
            <a:avLst/>
          </a:prstGeom>
        </p:spPr>
      </p:pic>
      <p:pic>
        <p:nvPicPr>
          <p:cNvPr id="5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6122947" y="3250800"/>
            <a:ext cx="2658745" cy="25698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410889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Острые, колющие и режущие предметы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80221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Все </a:t>
            </a:r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острые, колющие и режущие предметы обязательно надо класть на свои места. Порядок в доме не только для красоты, но и для безопасности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88146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Электрические приборы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8410" y="3560256"/>
            <a:ext cx="2520279" cy="284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80" marR="79375" indent="-6350" algn="r">
              <a:lnSpc>
                <a:spcPct val="106000"/>
              </a:lnSpc>
              <a:spcAft>
                <a:spcPts val="10"/>
              </a:spcAft>
            </a:pPr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1</a:t>
            </a:r>
            <a:r>
              <a:rPr lang="ru-RU" sz="1400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. Уходя из дома и даже из комнаты, обязательно выключай телевизор,  магнитофон, утюг </a:t>
            </a:r>
            <a:r>
              <a:rPr lang="ru-RU" sz="1400" dirty="0" smtClean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и другие электроприборы. 2. Никогда не тяни </a:t>
            </a:r>
            <a:r>
              <a:rPr lang="ru-RU" sz="1400" dirty="0" smtClean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за  электрический провод руками</a:t>
            </a:r>
            <a:r>
              <a:rPr lang="ru-RU" sz="1400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. </a:t>
            </a:r>
          </a:p>
          <a:p>
            <a:r>
              <a:rPr lang="ru-RU" sz="1400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 3. Ни в коем случае не подходи к оголённым проводам и не дотрагивайся до них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934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38" y="1916832"/>
            <a:ext cx="2708417" cy="2880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764704"/>
            <a:ext cx="7056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Лекарства и бытовая химия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628800"/>
            <a:ext cx="4572000" cy="2443939"/>
          </a:xfrm>
          <a:prstGeom prst="rect">
            <a:avLst/>
          </a:prstGeom>
        </p:spPr>
        <p:txBody>
          <a:bodyPr>
            <a:spAutoFit/>
          </a:bodyPr>
          <a:lstStyle/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</a:pPr>
            <a:r>
              <a:rPr lang="ru-RU" dirty="0" smtClean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1. Ни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в коем случае не пробуй никакие лекарства.  Во-первых, это невкусно, а во-вторых, неправильно принятое лекарство может оказаться ядом. </a:t>
            </a:r>
          </a:p>
          <a:p>
            <a:pPr marL="42545" marR="15875" indent="-635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ranklin Gothic"/>
                <a:ea typeface="Franklin Gothic"/>
                <a:cs typeface="Franklin Gothic"/>
              </a:rPr>
              <a:t> 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</a:pPr>
            <a:r>
              <a:rPr lang="ru-RU" dirty="0" smtClean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 2. Что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такое бытовая химия? Это стиральные порошки, средства для мытья </a:t>
            </a:r>
            <a:r>
              <a:rPr lang="ru-RU" dirty="0" smtClean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посуды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 </a:t>
            </a:r>
            <a:r>
              <a:rPr lang="ru-RU" dirty="0" smtClean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и </a:t>
            </a:r>
            <a:r>
              <a:rPr lang="ru-RU" dirty="0" err="1" smtClean="0"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тп</a:t>
            </a:r>
            <a:endParaRPr lang="ru-RU" dirty="0">
              <a:latin typeface="Franklin Gothic"/>
              <a:ea typeface="Franklin Gothic"/>
              <a:cs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58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4727"/>
            <a:ext cx="7992888" cy="336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" marR="1143635" indent="-6350">
              <a:lnSpc>
                <a:spcPct val="107000"/>
              </a:lnSpc>
              <a:spcAft>
                <a:spcPts val="0"/>
              </a:spcAft>
            </a:pPr>
            <a:endParaRPr lang="ru-RU" sz="2800" i="1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1143635" indent="-6350">
              <a:lnSpc>
                <a:spcPct val="107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Газ</a:t>
            </a:r>
            <a:r>
              <a:rPr lang="ru-RU" sz="2800" i="1" dirty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.</a:t>
            </a:r>
            <a:r>
              <a:rPr lang="ru-RU" sz="2800" dirty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 </a:t>
            </a:r>
            <a:endParaRPr lang="ru-RU" sz="2800" dirty="0" smtClean="0">
              <a:solidFill>
                <a:srgbClr val="FF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1143635" indent="-6350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r>
              <a:rPr lang="ru-RU" dirty="0" smtClean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Газ </a:t>
            </a:r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может быть очень опасен. Во-первых, скопившись на кухне, газ может взорваться. Во-вторых, им можно отравиться. Поэтому, почувствовав запах газа, соблюдай следующие правила: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4614" y="2196288"/>
            <a:ext cx="8153850" cy="301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r>
              <a:rPr lang="ru-RU" dirty="0" smtClean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Правило 1</a:t>
            </a:r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. Срочно скажи об этом взрослым. </a:t>
            </a:r>
            <a:endParaRPr lang="ru-RU" dirty="0" smtClean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r>
              <a:rPr lang="ru-RU" dirty="0" smtClean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Правило </a:t>
            </a:r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2. Надо сразу же открыть окна и проветрить квартиру. </a:t>
            </a: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Правило 3. Проверь, закрыты ли краны на плите. </a:t>
            </a:r>
          </a:p>
          <a:p>
            <a:pPr marL="37465" marR="52070" indent="-6350">
              <a:lnSpc>
                <a:spcPct val="106000"/>
              </a:lnSpc>
              <a:spcAft>
                <a:spcPts val="20"/>
              </a:spcAft>
            </a:pPr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Правило 4. Немедленно позвони по телефону 04. </a:t>
            </a:r>
          </a:p>
          <a:p>
            <a:r>
              <a:rPr lang="ru-RU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Правило 5. Ни в коем случае не включай свет и не зажигай спички 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98" y="188878"/>
            <a:ext cx="6264696" cy="22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87208" cy="707678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Если ты дома один, запомни следующие правила безопасности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036302"/>
            <a:ext cx="4824536" cy="5561050"/>
          </a:xfrm>
        </p:spPr>
        <p:txBody>
          <a:bodyPr>
            <a:noAutofit/>
          </a:bodyPr>
          <a:lstStyle/>
          <a:p>
            <a:pPr marL="101600" marR="1143635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600" dirty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Ни в коем случае не открывай дверь, если звонит незнакомый человек.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На все вопросы и просьбы незнакомца отвечай «Нет».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Если в дверь звонит почтальон, монтёр, врач, всё равно не открывай, если ты не знаешь этих людей. Преступники могут переодеться в любую форму.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 startAt="4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 Если незнакомый человек пытается открыть твою дверь, сразу же позвони в милицию по телефону 02 и назови свой точный адрес.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 startAt="4"/>
            </a:pPr>
            <a:endParaRPr lang="ru-RU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Franklin Gothic"/>
              <a:ea typeface="Franklin Gothic"/>
              <a:cs typeface="Franklin Gothic"/>
            </a:endParaRP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 startAt="4"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 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Если дома нет телефона, зови на помощь с окна или балкона. </a:t>
            </a:r>
            <a:endParaRPr lang="ru-RU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Franklin Gothic"/>
              <a:ea typeface="Franklin Gothic"/>
              <a:cs typeface="Franklin Gothic"/>
            </a:endParaRP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 startAt="4"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На 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вопросы незнакомых людей по телефону: «Дома ли родители?» - отвечай, что дома, но они заняты и подойти к телефону не могут.. </a:t>
            </a:r>
            <a:endParaRPr lang="ru-RU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Franklin Gothic"/>
              <a:ea typeface="Franklin Gothic"/>
              <a:cs typeface="Franklin Gothic"/>
            </a:endParaRP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 startAt="4"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 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Не верь, что кто-то придёт или приедет к тебе по просьбе родителей, если родители сами не позвонили тебе или не сообщили об этом заранее.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1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435100"/>
            <a:ext cx="3251522" cy="48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140968"/>
            <a:ext cx="3960439" cy="359512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51519" y="2060848"/>
            <a:ext cx="4104457" cy="467524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104140" marR="165100" indent="-6350">
              <a:lnSpc>
                <a:spcPct val="105000"/>
              </a:lnSpc>
              <a:spcAft>
                <a:spcPts val="0"/>
              </a:spcAft>
            </a:pPr>
            <a:r>
              <a:rPr lang="ru-RU" sz="3400" i="1" dirty="0">
                <a:solidFill>
                  <a:srgbClr val="00000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Пожары очень опасны. При пожаре могут сгореть вещи, квартира и даже целый дом. Но главное, что при пожаре могут погибнуть люди. Запомни правила противопожарной безопасности. </a:t>
            </a:r>
            <a:endParaRPr lang="ru-RU" sz="3400" dirty="0">
              <a:solidFill>
                <a:srgbClr val="000000"/>
              </a:solidFill>
              <a:latin typeface="Times New Roman" panose="02020603050405020304" pitchFamily="18" charset="0"/>
              <a:ea typeface="Franklin Gothic"/>
              <a:cs typeface="Times New Roman" panose="02020603050405020304" pitchFamily="18" charset="0"/>
            </a:endParaRPr>
          </a:p>
          <a:p>
            <a:pPr marL="100965" marR="8763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3400" dirty="0">
              <a:solidFill>
                <a:srgbClr val="000000"/>
              </a:solidFill>
              <a:latin typeface="Times New Roman" panose="02020603050405020304" pitchFamily="18" charset="0"/>
              <a:ea typeface="Franklin Gothic"/>
              <a:cs typeface="Times New Roman" panose="02020603050405020304" pitchFamily="18" charset="0"/>
            </a:endParaRP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Не балуйся дома со спичками и зажигалками. Это одна из причин пожаров. 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Уходя из комнаты или из дома, не забывай выключать электроприборы.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Не суши бельё над плитой.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Ни в коем случае не зажигай фейерверки, свечи или бенгальские огни дома (и вообще лучше это делать только со взрослыми). </a:t>
            </a:r>
          </a:p>
          <a:p>
            <a:pPr marR="52070" lvl="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В деревне или на даче без взрослых не подходи к печке и не открывай печную дверцу (от выскочившего уголька может загореться дом). 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2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86932"/>
            <a:ext cx="7776864" cy="511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1143635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Если в доме начался </a:t>
            </a:r>
            <a:r>
              <a:rPr lang="ru-RU" sz="2400" i="1" dirty="0" smtClean="0">
                <a:solidFill>
                  <a:srgbClr val="FF0000"/>
                </a:solidFill>
                <a:latin typeface="Franklin Gothic"/>
                <a:ea typeface="Franklin Gothic"/>
                <a:cs typeface="Franklin Gothic"/>
              </a:rPr>
              <a:t>пожар</a:t>
            </a:r>
            <a:endParaRPr lang="ru-RU" sz="2400" dirty="0">
              <a:solidFill>
                <a:srgbClr val="FF0000"/>
              </a:solidFill>
              <a:latin typeface="Franklin Gothic"/>
              <a:ea typeface="Franklin Gothic"/>
              <a:cs typeface="Franklin Gothic"/>
            </a:endParaRPr>
          </a:p>
          <a:p>
            <a:pPr marL="107315" marR="87630" indent="-6350">
              <a:lnSpc>
                <a:spcPct val="107000"/>
              </a:lnSpc>
              <a:spcAft>
                <a:spcPts val="165"/>
              </a:spcAft>
            </a:pPr>
            <a:r>
              <a:rPr lang="ru-RU" sz="1200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  </a:t>
            </a:r>
            <a:endParaRPr lang="ru-RU" sz="1400" dirty="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Если огонь небольшой, можно попробовать сразу же затушить его, набросив на него плотную ткань или одеяло или вылив кастрюлю воды.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Если огонь сразу не погас, немедленно убегай из дома в безопасное место. И только после этого позвони в пожарную охрану по телефону 01 или попроси об этом соседей.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Если не можешь убежать из горящей квартиры, сразу же позвони по телефону 01 и сообщи пожарным точный адрес и номер своей квартиры.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При пожаре дым гораздо опаснее огня. Большинство людей при пожаре погибают от дыма. Если чувствуешь, что задыхаешься, опустись на корточки или продвигайся к выходу ползком - внизу дыма меньше.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При пожаре никогда не садись в лифт. Он может отключиться, и ты задохнешься.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Ожидая приезда пожарных, не теряй головы и не выпрыгивай из окна. Тебя обязательно спасут.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"/>
                <a:ea typeface="Franklin Gothic"/>
                <a:cs typeface="Franklin Gothic"/>
              </a:rPr>
              <a:t>Когда приедут пожарные, во всём их слушайся и не бойся. Они лучше знают, как тебя спасти.</a:t>
            </a:r>
          </a:p>
          <a:p>
            <a:pPr marL="294640" marR="52070" indent="-6350">
              <a:lnSpc>
                <a:spcPct val="106000"/>
              </a:lnSpc>
              <a:spcAft>
                <a:spcPts val="20"/>
              </a:spcAft>
            </a:pPr>
            <a:r>
              <a:rPr lang="ru-RU" sz="1400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 </a:t>
            </a:r>
            <a:endParaRPr lang="ru-RU" sz="1400" dirty="0">
              <a:solidFill>
                <a:srgbClr val="000000"/>
              </a:solidFill>
              <a:effectLst/>
              <a:latin typeface="Franklin Gothic"/>
              <a:ea typeface="Franklin Gothic"/>
              <a:cs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69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4"/>
          <p:cNvPicPr/>
          <p:nvPr/>
        </p:nvPicPr>
        <p:blipFill>
          <a:blip r:embed="rId2"/>
          <a:stretch>
            <a:fillRect/>
          </a:stretch>
        </p:blipFill>
        <p:spPr>
          <a:xfrm>
            <a:off x="97790" y="178435"/>
            <a:ext cx="8948420" cy="65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580" y="548680"/>
            <a:ext cx="7560840" cy="502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8763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БЕЗОПАСНОСТЬ НА ДОРОГАХ. </a:t>
            </a:r>
          </a:p>
          <a:p>
            <a:pPr marL="144780" marR="87630" indent="-635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 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Переходить улицу можно только по пешеходным переходам. Они обозначаются специальным знаком «Пешеходный переход».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Если нет подземного перехода, ты должен пользоваться переходом со светофором.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Нельзя переходить улицу на красный свет, даже если нет машин.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Переходя улицу, всегда надо смотреть: сначала - налево, а дойдя до середины дороги - направо.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Безопаснее всего переходить улицу с группой пешеходов.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Ни в коем случае нельзя выбегать на дорогу. Перед дорогой надо остановиться.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Нельзя играть на проезжей части дороги и на тротуаре. </a:t>
            </a: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Если твои родители забыли, с какой стороны нужно обходить автобус, троллейбус и трамвай, можешь им напомнить, что: автобус, троллейбус, трамвай опасно обходить как спереди, так и сзади. Надо дойти до ближайшего пешеходного перехода и по нему перейти улицу. </a:t>
            </a:r>
            <a:endParaRPr lang="ru-RU" sz="16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Franklin Gothic"/>
              <a:cs typeface="Times New Roman" panose="02020603050405020304" pitchFamily="18" charset="0"/>
            </a:endParaRPr>
          </a:p>
          <a:p>
            <a:pPr marL="342900" marR="52070" lvl="0" indent="-342900" fontAlgn="base">
              <a:lnSpc>
                <a:spcPct val="106000"/>
              </a:lnSpc>
              <a:spcAft>
                <a:spcPts val="2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Вне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населённых пунктов детям разрешается идти только со взрослыми по краю (обочине) навстречу машинам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902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</vt:lpstr>
      <vt:lpstr>Times New Roman</vt:lpstr>
      <vt:lpstr>Тема Office</vt:lpstr>
      <vt:lpstr>  Консультация для родителей   Тема «Безопасность жизнедеятельности детей»  </vt:lpstr>
      <vt:lpstr>БЕЗОПАСНОСТЬ В ДОМЕ </vt:lpstr>
      <vt:lpstr>Презентация PowerPoint</vt:lpstr>
      <vt:lpstr>Презентация PowerPoint</vt:lpstr>
      <vt:lpstr>Если ты дома один, запомни следующие правила безопасности</vt:lpstr>
      <vt:lpstr>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защитить себя от заражения COVID-19?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безопасному поведению</dc:title>
  <dc:creator>Павел Погодаев</dc:creator>
  <cp:lastModifiedBy>Admin</cp:lastModifiedBy>
  <cp:revision>16</cp:revision>
  <dcterms:created xsi:type="dcterms:W3CDTF">2016-02-23T15:33:03Z</dcterms:created>
  <dcterms:modified xsi:type="dcterms:W3CDTF">2020-09-08T20:02:03Z</dcterms:modified>
</cp:coreProperties>
</file>