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16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0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2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1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47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6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7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2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9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4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588" y="1985554"/>
            <a:ext cx="10319657" cy="30044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и неправильные дроби.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дробей.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502229" y="5088234"/>
            <a:ext cx="1177678" cy="106437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57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Сколько килограммов в центнере? </a:t>
            </a: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Во сколько раз центнер больше килограмма? </a:t>
            </a: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Какую часть центнера составляет 1 кг? </a:t>
            </a:r>
            <a:endParaRPr lang="ru-RU" sz="3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сколько центнер больше килограмма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06" y="4076700"/>
            <a:ext cx="3551099" cy="24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72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724, № 728. 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89" y="3017519"/>
            <a:ext cx="4716899" cy="3533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3507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Даны дроби: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03" y="2978332"/>
            <a:ext cx="3435320" cy="354874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45027" y="2599509"/>
                <a:ext cx="7429475" cy="1894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8000" i="1"/>
                        </m:ctrlPr>
                      </m:fPr>
                      <m:num>
                        <m:r>
                          <a:rPr lang="ru-RU" sz="8000" i="1"/>
                          <m:t>3</m:t>
                        </m:r>
                      </m:num>
                      <m:den>
                        <m:r>
                          <a:rPr lang="ru-RU" sz="8000" i="1"/>
                          <m:t>4</m:t>
                        </m:r>
                      </m:den>
                    </m:f>
                  </m:oMath>
                </a14:m>
                <a:r>
                  <a:rPr lang="ru-RU" sz="8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/>
                        </m:ctrlPr>
                      </m:fPr>
                      <m:num>
                        <m:r>
                          <a:rPr lang="ru-RU" sz="8000" i="1"/>
                          <m:t>11</m:t>
                        </m:r>
                      </m:num>
                      <m:den>
                        <m:r>
                          <a:rPr lang="ru-RU" sz="8000" i="1"/>
                          <m:t>5</m:t>
                        </m:r>
                      </m:den>
                    </m:f>
                  </m:oMath>
                </a14:m>
                <a:r>
                  <a:rPr lang="ru-RU" sz="8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/>
                        </m:ctrlPr>
                      </m:fPr>
                      <m:num>
                        <m:r>
                          <a:rPr lang="ru-RU" sz="8000" i="1"/>
                          <m:t>9</m:t>
                        </m:r>
                      </m:num>
                      <m:den>
                        <m:r>
                          <a:rPr lang="ru-RU" sz="8000" i="1"/>
                          <m:t>9</m:t>
                        </m:r>
                      </m:den>
                    </m:f>
                  </m:oMath>
                </a14:m>
                <a:r>
                  <a:rPr lang="ru-RU" sz="8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8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7" y="2599509"/>
                <a:ext cx="7429475" cy="18941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326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8255726" y="2769719"/>
            <a:ext cx="3017520" cy="1606732"/>
          </a:xfrm>
          <a:prstGeom prst="wedgeRoundRectCallout">
            <a:avLst>
              <a:gd name="adj1" fmla="val -30327"/>
              <a:gd name="adj2" fmla="val 617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15191" y="2899123"/>
            <a:ext cx="2847702" cy="1323440"/>
          </a:xfrm>
          <a:prstGeom prst="wedgeRoundRectCallout">
            <a:avLst>
              <a:gd name="adj1" fmla="val 30084"/>
              <a:gd name="adj2" fmla="val 6201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139040" y="1133684"/>
            <a:ext cx="3017521" cy="1283252"/>
          </a:xfrm>
          <a:prstGeom prst="wedgeRectCallout">
            <a:avLst>
              <a:gd name="adj1" fmla="val 28638"/>
              <a:gd name="adj2" fmla="val 6308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09" y="3278777"/>
            <a:ext cx="3861384" cy="31888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156754" y="6520544"/>
            <a:ext cx="129975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8616" y="1145502"/>
            <a:ext cx="3298371" cy="136506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Знаменатель дроби показывает, на сколько равные части разделили нечто целое</a:t>
            </a:r>
            <a:endParaRPr lang="ru-RU" sz="2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701245" y="1145502"/>
            <a:ext cx="2717076" cy="1259616"/>
          </a:xfrm>
          <a:prstGeom prst="wedgeRectCallout">
            <a:avLst>
              <a:gd name="adj1" fmla="val -27715"/>
              <a:gd name="adj2" fmla="val 643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2463" y="1145502"/>
            <a:ext cx="28346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 дроби показывает сколько таких частей взяли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720" y="2899124"/>
            <a:ext cx="2804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Дробь, у которой числитель меньше знаменателя, называют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правильной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6355" y="2745235"/>
            <a:ext cx="2756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которой числитель больше знаменателя или равен ему, называют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неправильной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67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79" y="3572692"/>
            <a:ext cx="4036758" cy="3027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дроби: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47144" y="2357845"/>
                <a:ext cx="10467231" cy="1691640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6000" i="1" smtClean="0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5</m:t>
                        </m:r>
                      </m:num>
                      <m:den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6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5</m:t>
                        </m:r>
                      </m:num>
                      <m:den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6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11</m:t>
                        </m:r>
                      </m:num>
                      <m:den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5</m:t>
                        </m:r>
                      </m:num>
                      <m:den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144" y="2357845"/>
                <a:ext cx="10467231" cy="1691640"/>
              </a:xfrm>
              <a:blipFill>
                <a:blip r:embed="rId3"/>
                <a:stretch>
                  <a:fillRect t="-4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15292" y="1923376"/>
            <a:ext cx="148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2891" y="1923376"/>
            <a:ext cx="114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7524" y="1923376"/>
            <a:ext cx="1136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41370"/>
            <a:ext cx="6982097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дробей с одинаковыми знаменателями больше та, у которой числитель больше, а меньше та, у которой числитель меньше.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870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дроби с единицей: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7000" i="1" smtClean="0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7000" i="1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ru-RU" sz="7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7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1 </a:t>
                </a:r>
                <a:r>
                  <a:rPr lang="ru-RU" sz="7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7000" i="1">
                            <a:solidFill>
                              <a:schemeClr val="tx1"/>
                            </a:solidFill>
                          </a:rPr>
                          <m:t>11</m:t>
                        </m:r>
                      </m:num>
                      <m:den>
                        <m:r>
                          <a:rPr lang="ru-RU" sz="7000" i="1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7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1 </a:t>
                </a:r>
                <a:endParaRPr lang="ru-RU" sz="7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68" r="-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8" y="2945003"/>
            <a:ext cx="2587465" cy="3242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926" y="1965960"/>
            <a:ext cx="600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8949" y="1965960"/>
            <a:ext cx="666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95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2774533" y="1756952"/>
            <a:ext cx="6453051" cy="48397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624" y="753291"/>
            <a:ext cx="9872871" cy="4038600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неправильная дробь больше любой правильной дроби, а каждая правильная дробь меньше любой неправильной дроби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61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дроби: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6000" i="1" smtClean="0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a:rPr lang="ru-RU" sz="6000" i="1">
                            <a:solidFill>
                              <a:schemeClr val="tx1"/>
                            </a:solidFill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76" y="2445650"/>
            <a:ext cx="4116428" cy="3889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394" y="4390568"/>
            <a:ext cx="6217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дробей с одинаковыми числителями больше та, у которой знаменатель меньше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9611" y="1965960"/>
            <a:ext cx="600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58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испекла разные пирожки. С яблоками – 9 штук, с капустой – 13, с повидлом – 11. Какую часть общего количества пирожков составляют пирожки с яблоками? С капустой? С повидлом?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8" y="3944983"/>
            <a:ext cx="3892148" cy="26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38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146" y="3613497"/>
            <a:ext cx="2367425" cy="289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Половина числа равна 18. Найдите это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3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Треть числа равна 27. Найдите это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3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Три четверти числа равны 60. Найдите это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281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95</TotalTime>
  <Words>240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Corbel</vt:lpstr>
      <vt:lpstr>Times New Roman</vt:lpstr>
      <vt:lpstr>Базис</vt:lpstr>
      <vt:lpstr>Правильные и неправильные дроби.  Сравнение дробей.</vt:lpstr>
      <vt:lpstr>Даны дроби: </vt:lpstr>
      <vt:lpstr>Презентация PowerPoint</vt:lpstr>
      <vt:lpstr>Сравните дроби: </vt:lpstr>
      <vt:lpstr>Сравните дроби с единицей:</vt:lpstr>
      <vt:lpstr>Презентация PowerPoint</vt:lpstr>
      <vt:lpstr>Сравните дроби:</vt:lpstr>
      <vt:lpstr>Задание 1.</vt:lpstr>
      <vt:lpstr>Задание 2.</vt:lpstr>
      <vt:lpstr>Задание 3.</vt:lpstr>
      <vt:lpstr>Домашнее задание: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Правильные и неправильные дроби.  Сравнение дробей.</dc:title>
  <dc:creator>kristi2015@mail.ru</dc:creator>
  <cp:lastModifiedBy>kristi2015@mail.ru</cp:lastModifiedBy>
  <cp:revision>10</cp:revision>
  <dcterms:created xsi:type="dcterms:W3CDTF">2021-02-14T13:21:26Z</dcterms:created>
  <dcterms:modified xsi:type="dcterms:W3CDTF">2021-02-14T14:57:05Z</dcterms:modified>
</cp:coreProperties>
</file>