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E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14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F324-CF1A-40E1-A54B-3385D0CDE0C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E893-C6CD-46C1-B590-26B6C22A3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64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F324-CF1A-40E1-A54B-3385D0CDE0C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E893-C6CD-46C1-B590-26B6C22A3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66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F324-CF1A-40E1-A54B-3385D0CDE0C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E893-C6CD-46C1-B590-26B6C22A3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4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F324-CF1A-40E1-A54B-3385D0CDE0C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E893-C6CD-46C1-B590-26B6C22A3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13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F324-CF1A-40E1-A54B-3385D0CDE0C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E893-C6CD-46C1-B590-26B6C22A3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70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F324-CF1A-40E1-A54B-3385D0CDE0C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E893-C6CD-46C1-B590-26B6C22A3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65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F324-CF1A-40E1-A54B-3385D0CDE0C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E893-C6CD-46C1-B590-26B6C22A3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99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F324-CF1A-40E1-A54B-3385D0CDE0C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E893-C6CD-46C1-B590-26B6C22A3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35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F324-CF1A-40E1-A54B-3385D0CDE0C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E893-C6CD-46C1-B590-26B6C22A3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04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F324-CF1A-40E1-A54B-3385D0CDE0C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E893-C6CD-46C1-B590-26B6C22A3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53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F324-CF1A-40E1-A54B-3385D0CDE0C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2E893-C6CD-46C1-B590-26B6C22A3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74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EF324-CF1A-40E1-A54B-3385D0CDE0C3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2E893-C6CD-46C1-B590-26B6C22A3E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98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040"/>
          <a:stretch/>
        </p:blipFill>
        <p:spPr>
          <a:xfrm>
            <a:off x="-1" y="0"/>
            <a:ext cx="12192001" cy="6885311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223935" y="1030029"/>
            <a:ext cx="5057192" cy="1760862"/>
          </a:xfrm>
          <a:prstGeom prst="roundRect">
            <a:avLst/>
          </a:prstGeom>
          <a:solidFill>
            <a:srgbClr val="4AE668">
              <a:alpha val="60000"/>
            </a:srgbClr>
          </a:solidFill>
          <a:ln>
            <a:solidFill>
              <a:srgbClr val="92D05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0" y="3867216"/>
            <a:ext cx="5057192" cy="1530220"/>
          </a:xfrm>
          <a:prstGeom prst="roundRect">
            <a:avLst/>
          </a:prstGeom>
          <a:solidFill>
            <a:srgbClr val="4AE668">
              <a:alpha val="53000"/>
            </a:srgbClr>
          </a:solidFill>
          <a:ln>
            <a:solidFill>
              <a:srgbClr val="92D05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9313" y="1106383"/>
            <a:ext cx="49064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rPr>
              <a:t>Шаблон «Волна 2»</a:t>
            </a:r>
            <a:endParaRPr lang="ru-RU" sz="54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9094" y="3944037"/>
            <a:ext cx="46670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Брашко Евгения Владимировна,</a:t>
            </a:r>
          </a:p>
          <a:p>
            <a:r>
              <a:rPr lang="ru-RU" dirty="0" smtClean="0"/>
              <a:t>учитель технологии МАОУ СОШ № 67</a:t>
            </a:r>
          </a:p>
          <a:p>
            <a:r>
              <a:rPr lang="ru-RU" sz="1600" dirty="0" smtClean="0"/>
              <a:t>с углубленным изучением отдельны предметов</a:t>
            </a:r>
          </a:p>
          <a:p>
            <a:r>
              <a:rPr lang="ru-RU" dirty="0" smtClean="0"/>
              <a:t>г. Екатеринбург</a:t>
            </a:r>
          </a:p>
          <a:p>
            <a:r>
              <a:rPr lang="ru-RU" dirty="0" smtClean="0"/>
              <a:t>2015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041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482"/>
            <a:ext cx="12409714" cy="6954481"/>
          </a:xfrm>
        </p:spPr>
      </p:pic>
      <p:sp>
        <p:nvSpPr>
          <p:cNvPr id="5" name="TextBox 4"/>
          <p:cNvSpPr txBox="1"/>
          <p:nvPr/>
        </p:nvSpPr>
        <p:spPr>
          <a:xfrm>
            <a:off x="629392" y="365125"/>
            <a:ext cx="11186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rPr>
              <a:t>Заголовок слайда</a:t>
            </a:r>
            <a:endParaRPr lang="ru-RU" sz="32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187532"/>
            <a:ext cx="4945083" cy="4994220"/>
          </a:xfrm>
          <a:prstGeom prst="rect">
            <a:avLst/>
          </a:prstGeom>
          <a:noFill/>
        </p:spPr>
        <p:txBody>
          <a:bodyPr wrap="square" tIns="144000" bIns="108000" rtlCol="0">
            <a:spAutoFit/>
          </a:bodyPr>
          <a:lstStyle/>
          <a:p>
            <a:pPr marL="457200" indent="-457200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800" dirty="0" smtClean="0"/>
              <a:t>Текст</a:t>
            </a:r>
          </a:p>
          <a:p>
            <a:pPr>
              <a:buClr>
                <a:srgbClr val="92D050"/>
              </a:buClr>
            </a:pPr>
            <a:endParaRPr lang="ru-RU" sz="2800" dirty="0" smtClean="0"/>
          </a:p>
          <a:p>
            <a:pPr marL="457200" indent="-457200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800" dirty="0" smtClean="0"/>
              <a:t>Текст</a:t>
            </a:r>
          </a:p>
          <a:p>
            <a:pPr>
              <a:buClr>
                <a:srgbClr val="92D050"/>
              </a:buClr>
            </a:pPr>
            <a:endParaRPr lang="ru-RU" sz="2800" dirty="0" smtClean="0"/>
          </a:p>
          <a:p>
            <a:pPr marL="457200" indent="-457200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800" dirty="0" smtClean="0"/>
              <a:t>Текст</a:t>
            </a:r>
          </a:p>
          <a:p>
            <a:pPr marL="457200" indent="-457200">
              <a:buClr>
                <a:srgbClr val="92D050"/>
              </a:buClr>
              <a:buFont typeface="Wingdings" panose="05000000000000000000" pitchFamily="2" charset="2"/>
              <a:buChar char="v"/>
            </a:pPr>
            <a:endParaRPr lang="ru-RU" sz="2800" dirty="0" smtClean="0"/>
          </a:p>
          <a:p>
            <a:pPr marL="457200" indent="-457200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800" dirty="0" smtClean="0"/>
              <a:t>Текст</a:t>
            </a:r>
          </a:p>
          <a:p>
            <a:pPr>
              <a:buClr>
                <a:srgbClr val="92D050"/>
              </a:buClr>
            </a:pPr>
            <a:endParaRPr lang="ru-RU" sz="2800" dirty="0" smtClean="0"/>
          </a:p>
          <a:p>
            <a:pPr marL="457200" indent="-457200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800" dirty="0" smtClean="0"/>
              <a:t>Текст</a:t>
            </a:r>
          </a:p>
          <a:p>
            <a:pPr marL="457200" indent="-457200">
              <a:buClr>
                <a:srgbClr val="92D050"/>
              </a:buClr>
              <a:buFont typeface="Wingdings" panose="05000000000000000000" pitchFamily="2" charset="2"/>
              <a:buChar char="v"/>
            </a:pPr>
            <a:endParaRPr lang="ru-RU" sz="2800" dirty="0" smtClean="0"/>
          </a:p>
          <a:p>
            <a:pPr marL="457200" indent="-457200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800" dirty="0" smtClean="0"/>
              <a:t>Текст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270171" y="688769"/>
            <a:ext cx="5545777" cy="59093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dirty="0" smtClean="0"/>
              <a:t>Здесь должен быть рисунок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977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482"/>
            <a:ext cx="12409714" cy="6954481"/>
          </a:xfrm>
        </p:spPr>
      </p:pic>
      <p:sp>
        <p:nvSpPr>
          <p:cNvPr id="5" name="TextBox 4"/>
          <p:cNvSpPr txBox="1"/>
          <p:nvPr/>
        </p:nvSpPr>
        <p:spPr>
          <a:xfrm>
            <a:off x="629392" y="365125"/>
            <a:ext cx="11186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rPr>
              <a:t>Заголовок слайда</a:t>
            </a:r>
            <a:endParaRPr lang="ru-RU" sz="32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6471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96482"/>
            <a:ext cx="12409714" cy="6954481"/>
          </a:xfrm>
        </p:spPr>
      </p:pic>
      <p:sp>
        <p:nvSpPr>
          <p:cNvPr id="6" name="TextBox 5"/>
          <p:cNvSpPr txBox="1"/>
          <p:nvPr/>
        </p:nvSpPr>
        <p:spPr>
          <a:xfrm>
            <a:off x="629392" y="365125"/>
            <a:ext cx="11186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rPr>
              <a:t>Заголовок слайда</a:t>
            </a:r>
            <a:endParaRPr lang="ru-RU" sz="32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29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 preferRelativeResize="0"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-96482"/>
            <a:ext cx="12192000" cy="6672263"/>
          </a:xfrm>
        </p:spPr>
      </p:pic>
      <p:sp>
        <p:nvSpPr>
          <p:cNvPr id="6" name="TextBox 5"/>
          <p:cNvSpPr txBox="1"/>
          <p:nvPr/>
        </p:nvSpPr>
        <p:spPr>
          <a:xfrm>
            <a:off x="1211283" y="4604616"/>
            <a:ext cx="1042653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rPr>
              <a:t>Благодарю за внимание!</a:t>
            </a:r>
            <a:endParaRPr lang="ru-RU" sz="4000" b="1" cap="none" spc="0" dirty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84218" y="1690688"/>
            <a:ext cx="3970317" cy="144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Иллюстрации: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sz="1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4550" y="365125"/>
            <a:ext cx="50945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Список литературы: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Текст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Текст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Текст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Текст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86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</Words>
  <Application>Microsoft Office PowerPoint</Application>
  <PresentationFormat>Широкоэкранный</PresentationFormat>
  <Paragraphs>48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3</cp:revision>
  <dcterms:created xsi:type="dcterms:W3CDTF">2015-06-19T16:27:40Z</dcterms:created>
  <dcterms:modified xsi:type="dcterms:W3CDTF">2015-06-19T16:44:03Z</dcterms:modified>
</cp:coreProperties>
</file>