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C0000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mont-system.ru/sites/default/files/imagescontent/original21326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81" y="3880055"/>
            <a:ext cx="3696564" cy="245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900igr.net/up/datai/180175/0009-006-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6250" l="4740" r="98646">
                        <a14:foregroundMark x1="63883" y1="20500" x2="65011" y2="26250"/>
                        <a14:foregroundMark x1="78104" y1="22750" x2="80361" y2="21000"/>
                        <a14:foregroundMark x1="27540" y1="80000" x2="307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861048"/>
            <a:ext cx="2736304" cy="225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s04.infourok.ru/uploads/ex/0f1b/000b0b9a-e1a0bb1e/img3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6042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89"/>
          <a:stretch/>
        </p:blipFill>
        <p:spPr bwMode="auto">
          <a:xfrm>
            <a:off x="6489170" y="1426550"/>
            <a:ext cx="2421482" cy="4868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9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Презентация к уроку окружающего мира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для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класса УМК «Школа России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ctr">
              <a:lnSpc>
                <a:spcPts val="4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Автор: Фаттахова Олеся Вячеславовна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058" y="1700808"/>
            <a:ext cx="7971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Откуда берётся электричество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a.all.biz/img/ua/service_catalog/575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018349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8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06547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Всем спасибо!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https://ds04.infourok.ru/uploads/ex/0f1b/000b0b9a-e1a0bb1e/img3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6042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89"/>
          <a:stretch/>
        </p:blipFill>
        <p:spPr bwMode="auto">
          <a:xfrm>
            <a:off x="6372200" y="1772816"/>
            <a:ext cx="2421482" cy="4868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900igr.net/up/datai/180175/0009-006-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250" l="4740" r="98646">
                        <a14:foregroundMark x1="63883" y1="20500" x2="65011" y2="26250"/>
                        <a14:foregroundMark x1="78104" y1="22750" x2="80361" y2="21000"/>
                        <a14:foregroundMark x1="27540" y1="80000" x2="307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127"/>
            <a:ext cx="3008630" cy="2713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.istockphoto.com/photos/torch-picture-id480218332?k=6&amp;m=480218332&amp;s=612x612&amp;w=0&amp;h=iUDVg_lAANM-vXCpCKtCmZwQv9dv61NzTFgyVvZWCbQ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2751"/>
            <a:ext cx="5076056" cy="524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5362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Работа по учебнику.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96055">
            <a:off x="803737" y="1934637"/>
            <a:ext cx="2382338" cy="31009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9584/44901360.d/0_c34f8_c2849ece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60434" cy="4638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ew-photo.ru/wp-content/uploads/2016/11/DSC00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602520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nteriorspace.ru/photo/e0/e0b88b39bc0d3b94f30aaf4dee4e80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800872" cy="38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900igr.net/up/datai/180175/0009-006-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250" l="4740" r="98646">
                        <a14:foregroundMark x1="63883" y1="20500" x2="65011" y2="26250"/>
                        <a14:foregroundMark x1="78104" y1="22750" x2="80361" y2="21000"/>
                        <a14:foregroundMark x1="27540" y1="80000" x2="307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008630" cy="2713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.pxhere.com/images/95/11/41f502a8b8ad154384626f5a4bb9-1417494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14650" cy="5104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syamba.ru/%D0%A4%D0%BE%D1%82%D0%BE%D0%B3%D1%80%D0%B0%D1%84%D0%B8%D0%B8%20%D0%BC%D0%BE%D0%BB%D0%BD%D0%B8%D0%B9/62%20%D0%9C%D0%BE%D0%BB%D0%BD%D0%B8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65690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ixstroy.ru/wp-content/uploads/2017/11/402779976-electricity-wallpa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736784" cy="2664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ds04.infourok.ru/uploads/ex/0f1b/000b0b9a-e1a0bb1e/img3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6042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89"/>
          <a:stretch/>
        </p:blipFill>
        <p:spPr bwMode="auto">
          <a:xfrm>
            <a:off x="5940152" y="-1139450"/>
            <a:ext cx="2421482" cy="4868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0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ukivnogi.com/images/arts/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8" y="620688"/>
            <a:ext cx="7335014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gencysgm.com/upload/medialibrary/8fc/8fce7e0b2feef69886a273a4756e5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58379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15563/23070039.26/0_d6daf_10830af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14556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2">
      <a:dk1>
        <a:srgbClr val="A8C9D7"/>
      </a:dk1>
      <a:lt1>
        <a:sysClr val="window" lastClr="FFFFFF"/>
      </a:lt1>
      <a:dk2>
        <a:srgbClr val="6FA6BE"/>
      </a:dk2>
      <a:lt2>
        <a:srgbClr val="DFE6D0"/>
      </a:lt2>
      <a:accent1>
        <a:srgbClr val="759AA5"/>
      </a:accent1>
      <a:accent2>
        <a:srgbClr val="3D7188"/>
      </a:accent2>
      <a:accent3>
        <a:srgbClr val="A8C9D7"/>
      </a:accent3>
      <a:accent4>
        <a:srgbClr val="90AC97"/>
      </a:accent4>
      <a:accent5>
        <a:srgbClr val="759AA5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</TotalTime>
  <Words>28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Tw Cen MT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 Фаттахова</cp:lastModifiedBy>
  <cp:revision>6</cp:revision>
  <dcterms:created xsi:type="dcterms:W3CDTF">2018-11-22T07:05:35Z</dcterms:created>
  <dcterms:modified xsi:type="dcterms:W3CDTF">2023-10-07T12:34:50Z</dcterms:modified>
</cp:coreProperties>
</file>