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E62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D2933-F2A6-48FE-B38C-9A789EEE9F5D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73508-190E-40E8-9599-D3C4267C79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73508-190E-40E8-9599-D3C4267C79E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E648-382F-4B20-91A4-22390DD260B0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C91-B335-43CE-83FE-7766571EB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E648-382F-4B20-91A4-22390DD260B0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C91-B335-43CE-83FE-7766571EB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E648-382F-4B20-91A4-22390DD260B0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C91-B335-43CE-83FE-7766571EB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E648-382F-4B20-91A4-22390DD260B0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C91-B335-43CE-83FE-7766571EB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E648-382F-4B20-91A4-22390DD260B0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C91-B335-43CE-83FE-7766571EB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E648-382F-4B20-91A4-22390DD260B0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C91-B335-43CE-83FE-7766571EB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E648-382F-4B20-91A4-22390DD260B0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C91-B335-43CE-83FE-7766571EB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E648-382F-4B20-91A4-22390DD260B0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C91-B335-43CE-83FE-7766571EB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E648-382F-4B20-91A4-22390DD260B0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C91-B335-43CE-83FE-7766571EB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E648-382F-4B20-91A4-22390DD260B0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2AC91-B335-43CE-83FE-7766571EB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E648-382F-4B20-91A4-22390DD260B0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782AC91-B335-43CE-83FE-7766571EBF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4B7E648-382F-4B20-91A4-22390DD260B0}" type="datetimeFigureOut">
              <a:rPr lang="ru-RU" smtClean="0"/>
              <a:pPr/>
              <a:t>15.01.2015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782AC91-B335-43CE-83FE-7766571EBF9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500174"/>
            <a:ext cx="7772400" cy="1357322"/>
          </a:xfrm>
          <a:ln w="57150"/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cap="all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Мои увлечения.</a:t>
            </a:r>
            <a:endParaRPr lang="ru-RU" cap="all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4143380"/>
            <a:ext cx="6357982" cy="178595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ru-RU" b="1" dirty="0" smtClean="0">
                <a:ln w="50800">
                  <a:solidFill>
                    <a:schemeClr val="tx2">
                      <a:lumMod val="10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Презентация: ученика 3 А класса</a:t>
            </a:r>
            <a:r>
              <a:rPr lang="ru-RU" sz="2800" b="1" dirty="0" smtClean="0">
                <a:ln w="50800">
                  <a:solidFill>
                    <a:schemeClr val="tx2">
                      <a:lumMod val="10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 Макарова Ивана</a:t>
            </a:r>
            <a:r>
              <a:rPr lang="ru-RU" sz="3200" b="1" dirty="0" smtClean="0">
                <a:ln w="50800">
                  <a:solidFill>
                    <a:schemeClr val="tx2">
                      <a:lumMod val="10000"/>
                    </a:schemeClr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.</a:t>
            </a:r>
          </a:p>
          <a:p>
            <a:pPr algn="l"/>
            <a:endParaRPr lang="ru-RU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2. Активный отдых</a:t>
            </a:r>
            <a:endParaRPr lang="ru-RU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Содержимое 3" descr="IMG_136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71802" y="1857364"/>
            <a:ext cx="5852583" cy="438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704088"/>
            <a:ext cx="4257676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Люблю природу.</a:t>
            </a:r>
            <a:endParaRPr lang="ru-RU" sz="32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Содержимое 4" descr="IMG_008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9802"/>
          <a:stretch>
            <a:fillRect/>
          </a:stretch>
        </p:blipFill>
        <p:spPr>
          <a:xfrm>
            <a:off x="428596" y="857232"/>
            <a:ext cx="3675496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Содержимое 5" descr="IMG_104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00562" y="250030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704088"/>
            <a:ext cx="397192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105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642918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Содержимое 5" descr="IMG_104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86314" y="2000240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142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1428736"/>
            <a:ext cx="4038600" cy="3028950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Содержимое 7" descr="IMG_152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214942" y="642918"/>
            <a:ext cx="3325416" cy="4433888"/>
          </a:xfrm>
          <a:prstGeom prst="rect">
            <a:avLst/>
          </a:prstGeom>
          <a:ln w="2286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15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642918"/>
            <a:ext cx="4038600" cy="302895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Содержимое 9" descr="IMG_142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86314" y="1785926"/>
            <a:ext cx="4038600" cy="302895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704088"/>
            <a:ext cx="3686172" cy="114300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Зимой тоже можно весело отдыхать.</a:t>
            </a:r>
            <a:endParaRPr lang="ru-RU" sz="2400" b="1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Содержимое 5" descr="IMG_073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57224" y="71435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Содержимое 6" descr="Изображение 01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2571744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rthographicFront">
              <a:rot lat="20054617" lon="479223" rev="270381"/>
            </a:camera>
            <a:lightRig rig="threePt" dir="t"/>
          </a:scene3d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3. Фотосъемка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IMG_15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786050" y="2071678"/>
            <a:ext cx="5852583" cy="4389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300000"/>
            </a:camera>
            <a:lightRig rig="threePt" dir="t"/>
          </a:scene3d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rthographicFront">
              <a:rot lat="0" lon="1200000" rev="300000"/>
            </a:camera>
            <a:lightRig rig="threePt" dir="t"/>
          </a:scene3d>
          <a:sp3d/>
        </p:spPr>
        <p:txBody>
          <a:bodyPr/>
          <a:lstStyle/>
          <a:p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Мои первые работы.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Содержимое 4" descr="IMG_001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786314" y="3286124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Содержимое 5" descr="IMG_001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0034" y="2357430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IMG_001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3000372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600000" rev="1500000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Содержимое 9" descr="IMG_002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714348" y="857232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21304559" lon="602246" rev="847772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704088"/>
            <a:ext cx="3686172" cy="1143000"/>
          </a:xfrm>
        </p:spPr>
        <p:txBody>
          <a:bodyPr>
            <a:normAutofit/>
          </a:bodyPr>
          <a:lstStyle/>
          <a:p>
            <a:endParaRPr lang="ru-RU" sz="1400" dirty="0"/>
          </a:p>
        </p:txBody>
      </p:sp>
      <p:pic>
        <p:nvPicPr>
          <p:cNvPr id="5" name="Содержимое 4" descr="IMG_092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57224" y="714356"/>
            <a:ext cx="4038600" cy="3028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IMG_137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00562" y="3571876"/>
            <a:ext cx="4038600" cy="30289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ctrTitle"/>
          </p:nvPr>
        </p:nvSpPr>
        <p:spPr>
          <a:xfrm>
            <a:off x="2500298" y="1285860"/>
            <a:ext cx="3500462" cy="1000132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600" dirty="0" smtClean="0">
                <a:ln w="11430"/>
                <a:solidFill>
                  <a:srgbClr val="0E62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1. Спорт.</a:t>
            </a:r>
            <a:endParaRPr lang="ru-RU" sz="6600" dirty="0">
              <a:ln w="11430"/>
              <a:solidFill>
                <a:srgbClr val="0E62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ru-RU" sz="2000" dirty="0" smtClean="0"/>
          </a:p>
          <a:p>
            <a:pPr algn="ctr"/>
            <a:endParaRPr lang="ru-RU" sz="2000" dirty="0"/>
          </a:p>
        </p:txBody>
      </p:sp>
      <p:pic>
        <p:nvPicPr>
          <p:cNvPr id="12" name="Содержимое 11" descr="IMG_1751.JPG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1071538" y="2661029"/>
            <a:ext cx="6500858" cy="3250429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P51900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3366" r="7129"/>
          <a:stretch>
            <a:fillRect/>
          </a:stretch>
        </p:blipFill>
        <p:spPr>
          <a:xfrm>
            <a:off x="1142976" y="642918"/>
            <a:ext cx="3597429" cy="3393588"/>
          </a:xfrm>
          <a:prstGeom prst="verticalScroll">
            <a:avLst/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Содержимое 5" descr="P519005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3438" y="3357562"/>
            <a:ext cx="4038600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P51900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3500438"/>
            <a:ext cx="4038600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Содержимое 6" descr="P519006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285852" y="642918"/>
            <a:ext cx="4038600" cy="302895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P519005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14348" y="785794"/>
            <a:ext cx="4038600" cy="3028950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Содержимое 11" descr="IMG_220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929190" y="3357562"/>
            <a:ext cx="4038600" cy="302895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 встречи, друзья!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Содержимое 3" descr="Изображение 4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43042" y="1933165"/>
            <a:ext cx="5855249" cy="4391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 descr="С детства я мечтал быть смелым и сильным.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reezing" dir="t"/>
            </a:scene3d>
            <a:sp3d>
              <a:bevelB w="38100" h="38100" prst="relaxedInset"/>
            </a:sp3d>
          </a:bodyPr>
          <a:lstStyle/>
          <a:p>
            <a:pPr algn="ctr"/>
            <a:r>
              <a:rPr lang="ru-RU" sz="4000" dirty="0" smtClean="0">
                <a:ln>
                  <a:solidFill>
                    <a:schemeClr val="dk1">
                      <a:shade val="50000"/>
                    </a:schemeClr>
                  </a:solidFill>
                </a:ln>
                <a:solidFill>
                  <a:srgbClr val="C00000">
                    <a:alpha val="0"/>
                  </a:srgbClr>
                </a:solidFill>
              </a:rPr>
              <a:t/>
            </a:r>
            <a:br>
              <a:rPr lang="ru-RU" sz="4000" dirty="0" smtClean="0">
                <a:ln>
                  <a:solidFill>
                    <a:schemeClr val="dk1">
                      <a:shade val="50000"/>
                    </a:schemeClr>
                  </a:solidFill>
                </a:ln>
                <a:solidFill>
                  <a:srgbClr val="C00000">
                    <a:alpha val="0"/>
                  </a:srgbClr>
                </a:solidFill>
              </a:rPr>
            </a:br>
            <a:r>
              <a:rPr lang="ru-RU" sz="4000" dirty="0" smtClean="0">
                <a:ln>
                  <a:solidFill>
                    <a:schemeClr val="dk1">
                      <a:shade val="50000"/>
                    </a:schemeClr>
                  </a:solidFill>
                </a:ln>
                <a:solidFill>
                  <a:srgbClr val="C00000">
                    <a:alpha val="0"/>
                  </a:srgbClr>
                </a:solidFill>
              </a:rPr>
              <a:t/>
            </a:r>
            <a:br>
              <a:rPr lang="ru-RU" sz="4000" dirty="0" smtClean="0">
                <a:ln>
                  <a:solidFill>
                    <a:schemeClr val="dk1">
                      <a:shade val="50000"/>
                    </a:schemeClr>
                  </a:solidFill>
                </a:ln>
                <a:solidFill>
                  <a:srgbClr val="C00000">
                    <a:alpha val="0"/>
                  </a:srgbClr>
                </a:solidFill>
              </a:rPr>
            </a:br>
            <a:r>
              <a:rPr lang="ru-RU" sz="4000" dirty="0" smtClean="0">
                <a:ln>
                  <a:solidFill>
                    <a:schemeClr val="dk1">
                      <a:shade val="50000"/>
                    </a:schemeClr>
                  </a:solidFill>
                </a:ln>
                <a:solidFill>
                  <a:srgbClr val="C00000">
                    <a:alpha val="0"/>
                  </a:srgbClr>
                </a:solidFill>
              </a:rPr>
              <a:t/>
            </a:r>
            <a:br>
              <a:rPr lang="ru-RU" sz="4000" dirty="0" smtClean="0">
                <a:ln>
                  <a:solidFill>
                    <a:schemeClr val="dk1">
                      <a:shade val="50000"/>
                    </a:schemeClr>
                  </a:solidFill>
                </a:ln>
                <a:solidFill>
                  <a:srgbClr val="C00000">
                    <a:alpha val="0"/>
                  </a:srgbClr>
                </a:solidFill>
              </a:rPr>
            </a:br>
            <a:r>
              <a:rPr lang="ru-RU" sz="4000" dirty="0" smtClean="0">
                <a:ln>
                  <a:solidFill>
                    <a:schemeClr val="dk1">
                      <a:shade val="50000"/>
                    </a:schemeClr>
                  </a:solidFill>
                </a:ln>
                <a:solidFill>
                  <a:srgbClr val="C00000">
                    <a:alpha val="0"/>
                  </a:srgbClr>
                </a:solidFill>
              </a:rPr>
              <a:t/>
            </a:r>
            <a:br>
              <a:rPr lang="ru-RU" sz="4000" dirty="0" smtClean="0">
                <a:ln>
                  <a:solidFill>
                    <a:schemeClr val="dk1">
                      <a:shade val="50000"/>
                    </a:schemeClr>
                  </a:solidFill>
                </a:ln>
                <a:solidFill>
                  <a:srgbClr val="C00000">
                    <a:alpha val="0"/>
                  </a:srgbClr>
                </a:solidFill>
              </a:rPr>
            </a:br>
            <a:endParaRPr lang="ru-RU" sz="4000" dirty="0">
              <a:solidFill>
                <a:schemeClr val="accent2">
                  <a:lumMod val="50000"/>
                  <a:alpha val="0"/>
                </a:schemeClr>
              </a:solidFill>
            </a:endParaRPr>
          </a:p>
        </p:txBody>
      </p:sp>
      <p:pic>
        <p:nvPicPr>
          <p:cNvPr id="20" name="Содержимое 19" descr="IMG_187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357554" y="2143116"/>
            <a:ext cx="5500726" cy="41639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000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85800" y="500042"/>
            <a:ext cx="2743200" cy="392909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4000" dirty="0" smtClean="0">
                <a:ln>
                  <a:solidFill>
                    <a:srgbClr val="7030A0"/>
                  </a:solidFill>
                </a:ln>
              </a:rPr>
              <a:t>С детства я мечтал стать сильным и смелым.</a:t>
            </a:r>
            <a:endParaRPr lang="ru-RU" sz="4000" dirty="0">
              <a:ln>
                <a:solidFill>
                  <a:srgbClr val="7030A0"/>
                </a:solidFill>
              </a:ln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92869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Греко римская борьба для настоящих мужчин.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  <a:reflection blurRad="6350" stA="55000" endA="50" endPos="85000" dir="5400000" sy="-100000" algn="bl" rotWithShape="0"/>
              </a:effectLst>
            </a:endParaRPr>
          </a:p>
        </p:txBody>
      </p:sp>
      <p:pic>
        <p:nvPicPr>
          <p:cNvPr id="5" name="Содержимое 4" descr="___-__2010_20101018_1311664042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4348" y="1857364"/>
            <a:ext cx="2955925" cy="4433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24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14876" y="2071678"/>
            <a:ext cx="4043362" cy="4429156"/>
          </a:xfrm>
          <a:prstGeom prst="rect">
            <a:avLst/>
          </a:prstGeom>
          <a:ln w="127000" cap="sq">
            <a:solidFill>
              <a:srgbClr val="0070C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scene3d>
            <a:camera prst="perspectiveRelaxedModerately"/>
            <a:lightRig rig="threePt" dir="t"/>
          </a:scene3d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Мои первые соревнования.</a:t>
            </a:r>
            <a:endParaRPr lang="ru-RU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IMG_121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rcRect r="8020"/>
          <a:stretch>
            <a:fillRect/>
          </a:stretch>
        </p:blipFill>
        <p:spPr>
          <a:xfrm>
            <a:off x="500034" y="2214554"/>
            <a:ext cx="4357718" cy="2928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Содержимое 10" descr="IMG_1217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rcRect l="9802" t="8317" r="19604"/>
          <a:stretch>
            <a:fillRect/>
          </a:stretch>
        </p:blipFill>
        <p:spPr>
          <a:xfrm>
            <a:off x="5429256" y="3000372"/>
            <a:ext cx="3365345" cy="32780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214942" y="704088"/>
            <a:ext cx="3471858" cy="179621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Мои тренеры.</a:t>
            </a:r>
            <a:endParaRPr lang="ru-RU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Содержимое 6" descr="IMG_126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71435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70C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Содержимое 7" descr="IMG_128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3071810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128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714356"/>
            <a:ext cx="4038600" cy="3028950"/>
          </a:xfrm>
          <a:prstGeom prst="ellipse">
            <a:avLst/>
          </a:prstGeom>
          <a:ln w="63500" cap="rnd">
            <a:solidFill>
              <a:schemeClr val="accent3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Содержимое 7" descr="IMG_174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r="32079"/>
          <a:stretch>
            <a:fillRect/>
          </a:stretch>
        </p:blipFill>
        <p:spPr>
          <a:xfrm>
            <a:off x="4857752" y="2214554"/>
            <a:ext cx="3622548" cy="4034315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_148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428604"/>
            <a:ext cx="3143272" cy="4433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Содержимое 7" descr="IMG_175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9802" r="3564"/>
          <a:stretch>
            <a:fillRect/>
          </a:stretch>
        </p:blipFill>
        <p:spPr>
          <a:xfrm>
            <a:off x="3929058" y="1928802"/>
            <a:ext cx="4711113" cy="4214842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175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27963"/>
          <a:stretch>
            <a:fillRect/>
          </a:stretch>
        </p:blipFill>
        <p:spPr>
          <a:xfrm>
            <a:off x="428596" y="857232"/>
            <a:ext cx="4500594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7" descr="IMG_148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357818" y="1000108"/>
            <a:ext cx="3325416" cy="4433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259</TotalTime>
  <Words>66</Words>
  <Application>Microsoft Office PowerPoint</Application>
  <PresentationFormat>Экран (4:3)</PresentationFormat>
  <Paragraphs>15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Мои увлечения.</vt:lpstr>
      <vt:lpstr>1. Спорт.</vt:lpstr>
      <vt:lpstr>    </vt:lpstr>
      <vt:lpstr>Греко римская борьба для настоящих мужчин.</vt:lpstr>
      <vt:lpstr>Мои первые соревнования.</vt:lpstr>
      <vt:lpstr>Мои тренеры.</vt:lpstr>
      <vt:lpstr>Слайд 7</vt:lpstr>
      <vt:lpstr>Слайд 8</vt:lpstr>
      <vt:lpstr>Слайд 9</vt:lpstr>
      <vt:lpstr>2. Активный отдых</vt:lpstr>
      <vt:lpstr>Люблю природу.</vt:lpstr>
      <vt:lpstr>Слайд 12</vt:lpstr>
      <vt:lpstr>Слайд 13</vt:lpstr>
      <vt:lpstr>Слайд 14</vt:lpstr>
      <vt:lpstr>Зимой тоже можно весело отдыхать.</vt:lpstr>
      <vt:lpstr>3. Фотосъемка</vt:lpstr>
      <vt:lpstr>Мои первые работы.</vt:lpstr>
      <vt:lpstr>Слайд 18</vt:lpstr>
      <vt:lpstr>Слайд 19</vt:lpstr>
      <vt:lpstr>Слайд 20</vt:lpstr>
      <vt:lpstr>Слайд 21</vt:lpstr>
      <vt:lpstr>Слайд 22</vt:lpstr>
      <vt:lpstr>До встречи, друзья!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Мои увлечения.</dc:title>
  <dc:creator>Илья</dc:creator>
  <cp:lastModifiedBy>Илья</cp:lastModifiedBy>
  <cp:revision>32</cp:revision>
  <dcterms:created xsi:type="dcterms:W3CDTF">2015-01-10T10:17:13Z</dcterms:created>
  <dcterms:modified xsi:type="dcterms:W3CDTF">2015-01-15T13:55:56Z</dcterms:modified>
</cp:coreProperties>
</file>