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56" r:id="rId4"/>
    <p:sldId id="265" r:id="rId5"/>
    <p:sldId id="264" r:id="rId6"/>
    <p:sldId id="257" r:id="rId7"/>
    <p:sldId id="266" r:id="rId8"/>
    <p:sldId id="267" r:id="rId9"/>
    <p:sldId id="260" r:id="rId10"/>
    <p:sldId id="268" r:id="rId11"/>
    <p:sldId id="269" r:id="rId12"/>
    <p:sldId id="262" r:id="rId13"/>
    <p:sldId id="273" r:id="rId14"/>
    <p:sldId id="274" r:id="rId15"/>
    <p:sldId id="275" r:id="rId16"/>
    <p:sldId id="261" r:id="rId17"/>
    <p:sldId id="270" r:id="rId18"/>
    <p:sldId id="277" r:id="rId19"/>
    <p:sldId id="276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E708-0B13-44C1-A1C2-8D644570AE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8;&#1072;&#1082;&#1086;&#1096;&#1072;%20&#1092;&#1080;&#1079;&#1084;&#1080;&#1085;&#1091;&#1090;&#1082;&#1072;\&#1044;&#1077;&#1090;&#1089;&#1082;&#1072;&#1103;_&#1087;&#1077;&#1089;&#1085;&#1103;_-_&#1044;&#1088;&#1072;&#1082;&#1086;&#1096;&#1072;_(2-22)(www.muzico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0lik.ru/uploads/posts/2009-06/1246205316_0lik.ru_drakosha.jpg"/>
          <p:cNvPicPr>
            <a:picLocks noChangeAspect="1" noChangeArrowheads="1"/>
          </p:cNvPicPr>
          <p:nvPr/>
        </p:nvPicPr>
        <p:blipFill>
          <a:blip r:embed="rId3" cstate="print"/>
          <a:srcRect b="6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060848"/>
            <a:ext cx="360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Дракоша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Детская_песня_-_Дракоша_(2-22)(www.muzico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71 из 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Физимнутка Дракон\a70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436348" cy="210443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Физимнутка Дракон\anim7-lin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53136"/>
            <a:ext cx="5705475" cy="1057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71 из 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Физимнутка Дракон\a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434" y="1916832"/>
            <a:ext cx="3110744" cy="23762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hit-files.info/uploads/posts/2011-10/1319364974_ramka-dlya-foto-_god_drak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Documents and Settings\Admin\Рабочий стол\Физимнутка Дракон\0_8354a_48f78c4b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98" y="1480990"/>
            <a:ext cx="3100138" cy="31001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hit-files.info/uploads/posts/2011-10/1319364974_ramka-dlya-foto-_god_drak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Физимнутка Дракон\0_83549_a97e75a6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3375375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hit-files.info/uploads/posts/2011-10/1319364974_ramka-dlya-foto-_god_drak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Documents and Settings\Admin\Рабочий стол\Физимнутка Дракон\0_83550_2435620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511" y="1484822"/>
            <a:ext cx="2869417" cy="31683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loonapix.com/img/frame/screen/1321303557.png"/>
          <p:cNvPicPr>
            <a:picLocks noChangeAspect="1" noChangeArrowheads="1"/>
          </p:cNvPicPr>
          <p:nvPr/>
        </p:nvPicPr>
        <p:blipFill>
          <a:blip r:embed="rId2" cstate="print"/>
          <a:srcRect t="12854" b="145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6386" name="Picture 2" descr="C:\Documents and Settings\Admin\Рабочий стол\Физимнутка Дракон\0_83557_b7c194cc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835" y="2348880"/>
            <a:ext cx="3306107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loonapix.com/img/frame/screen/1321303557.png"/>
          <p:cNvPicPr>
            <a:picLocks noChangeAspect="1" noChangeArrowheads="1"/>
          </p:cNvPicPr>
          <p:nvPr/>
        </p:nvPicPr>
        <p:blipFill>
          <a:blip r:embed="rId2" cstate="print"/>
          <a:srcRect t="12854" b="145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Физимнутка Дракон\0_835a8_bbe599bc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3085824" cy="2746384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Физимнутка Дракон\0_83556_30e96906_M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550" y="3067050"/>
            <a:ext cx="1104900" cy="723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loonapix.com/img/frame/screen/1321303557.png"/>
          <p:cNvPicPr>
            <a:picLocks noChangeAspect="1" noChangeArrowheads="1"/>
          </p:cNvPicPr>
          <p:nvPr/>
        </p:nvPicPr>
        <p:blipFill>
          <a:blip r:embed="rId2" cstate="print"/>
          <a:srcRect t="12854" b="145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Физимнутка Дракон\0_835dc_e605962a_M.jpg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060848"/>
            <a:ext cx="2658591" cy="2658591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Физимнутка Дракон\2273346-1d3f1130b04e40f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181325" cy="19087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Физимнутка Дракон\1323874128_novogodnyaya-2-naryadnyx-yo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1996"/>
          </a:xfrm>
          <a:prstGeom prst="rect">
            <a:avLst/>
          </a:prstGeom>
          <a:noFill/>
        </p:spPr>
      </p:pic>
      <p:pic>
        <p:nvPicPr>
          <p:cNvPr id="18434" name="Picture 2" descr="C:\Documents and Settings\Admin\Рабочий стол\Физимнутка Дракон\0_83595_a37dddf3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84984"/>
            <a:ext cx="2664296" cy="270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Физимнутка Дракон\1323874128_novogodnyaya-2-naryadnyx-yo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1996"/>
          </a:xfrm>
          <a:prstGeom prst="rect">
            <a:avLst/>
          </a:prstGeom>
          <a:noFill/>
        </p:spPr>
      </p:pic>
      <p:pic>
        <p:nvPicPr>
          <p:cNvPr id="17410" name="Picture 2" descr="C:\Documents and Settings\Admin\Рабочий стол\Физимнутка Дракон\0_83592_e0278aff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032"/>
            <a:ext cx="3509693" cy="1939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изимнутка Дракон\7123464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Физимнутка Дракон\1323874128_novogodnyaya-2-naryadnyx-yo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199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изимнутка Дракон\0_835ef_2291ff0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2239168" cy="3403536"/>
          </a:xfrm>
          <a:prstGeom prst="rect">
            <a:avLst/>
          </a:prstGeom>
          <a:noFill/>
        </p:spPr>
      </p:pic>
      <p:pic>
        <p:nvPicPr>
          <p:cNvPr id="12292" name="Picture 4" descr="C:\Documents and Settings\Admin\Рабочий стол\Физимнутка Дракон\80542367_4422882_0_7eed6_55f4ae8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5129628" cy="36252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6 из 62"/>
          <p:cNvPicPr>
            <a:picLocks noChangeAspect="1" noChangeArrowheads="1"/>
          </p:cNvPicPr>
          <p:nvPr/>
        </p:nvPicPr>
        <p:blipFill>
          <a:blip r:embed="rId2" cstate="print"/>
          <a:srcRect t="13440" b="12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Физимнутка Дракон\0_8359a_ec9159e3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071086" cy="35859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6 из 62"/>
          <p:cNvPicPr>
            <a:picLocks noChangeAspect="1" noChangeArrowheads="1"/>
          </p:cNvPicPr>
          <p:nvPr/>
        </p:nvPicPr>
        <p:blipFill>
          <a:blip r:embed="rId2" cstate="print"/>
          <a:srcRect t="13440" b="12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Физимнутка Дракон\0_6c5d3_f0ed0a17_S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675400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6 из 62"/>
          <p:cNvPicPr>
            <a:picLocks noChangeAspect="1" noChangeArrowheads="1"/>
          </p:cNvPicPr>
          <p:nvPr/>
        </p:nvPicPr>
        <p:blipFill>
          <a:blip r:embed="rId2" cstate="print"/>
          <a:srcRect t="13440" b="12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Физимнутка Дракон\0_6c5d8_caa397aa_S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645" y="1268760"/>
            <a:ext cx="3300367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musik.ru/upload/userimages/gjexrcvcofgzdqjmskp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Физимнутка Дракон\0_835b4_cbcee077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556791"/>
            <a:ext cx="4054674" cy="28532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musik.ru/upload/userimages/gjexrcvcofgzdqjmskp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Физимнутка Дракон\0_8359b_10557f45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3245972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musik.ru/upload/userimages/gjexrcvcofgzdqjmskp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Физимнутка Дракон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22724"/>
            <a:ext cx="2376264" cy="37193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71 из 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Физимнутка Дракон\a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1656953" cy="36109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</Words>
  <Application>Microsoft Office PowerPoint</Application>
  <PresentationFormat>Экран (4:3)</PresentationFormat>
  <Paragraphs>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2011-12-20T18:19:28Z</dcterms:created>
  <dcterms:modified xsi:type="dcterms:W3CDTF">2020-05-27T15:59:11Z</dcterms:modified>
</cp:coreProperties>
</file>