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2" r:id="rId5"/>
    <p:sldId id="264" r:id="rId6"/>
    <p:sldId id="271" r:id="rId7"/>
    <p:sldId id="270" r:id="rId8"/>
    <p:sldId id="269" r:id="rId9"/>
    <p:sldId id="268" r:id="rId10"/>
    <p:sldId id="263" r:id="rId11"/>
    <p:sldId id="261" r:id="rId12"/>
    <p:sldId id="262" r:id="rId13"/>
    <p:sldId id="267" r:id="rId14"/>
    <p:sldId id="266" r:id="rId15"/>
    <p:sldId id="26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E48B87-BBC9-4531-8114-6D4F49404C80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4D1D55E-BCD9-454B-9D34-E38DCE8A62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казки\92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0" y="836712"/>
            <a:ext cx="810090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сказки\1278082540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31372"/>
            <a:ext cx="35480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сказки\94796097744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97" y="1196751"/>
            <a:ext cx="6096239" cy="44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340768"/>
            <a:ext cx="122413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8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сказки\bf2e27e3d7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6338"/>
            <a:ext cx="6096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сказки\copyattachment24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97" y="1268760"/>
            <a:ext cx="6328018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сказки\copyattachment24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29" y="1196752"/>
            <a:ext cx="6538952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сказки\Zayac-lisa-i-petu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22554" cy="34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сказки\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3419" r="4585" b="13513"/>
          <a:stretch/>
        </p:blipFill>
        <p:spPr bwMode="auto">
          <a:xfrm>
            <a:off x="1475656" y="1196752"/>
            <a:ext cx="6239370" cy="442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казки\165_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23" y="1147762"/>
            <a:ext cx="47625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казки\118599_187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0"/>
            <a:ext cx="3312368" cy="44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казки\3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985749" cy="43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казки\4447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4492"/>
            <a:ext cx="680538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казки\66623326_3MjAtOG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77717"/>
            <a:ext cx="5976664" cy="448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сказки\69301873_petushokizay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120680" cy="45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5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сказки\72907855_1301651061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93" y="1124744"/>
            <a:ext cx="6317208" cy="455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сказки\81494221_0_6c184_a9b9e4f6_XX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934107" cy="44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Носков Сергей Семенович</dc:creator>
  <cp:lastModifiedBy>Носков Сергей Семенович</cp:lastModifiedBy>
  <cp:revision>2</cp:revision>
  <dcterms:created xsi:type="dcterms:W3CDTF">2015-01-16T05:15:20Z</dcterms:created>
  <dcterms:modified xsi:type="dcterms:W3CDTF">2015-01-16T05:33:14Z</dcterms:modified>
</cp:coreProperties>
</file>