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ФАКТОРЫ,ВЛИЯЮЩИЕ НА ДЕВИАНТНОЕ ПОВЕДЕНИЕ ПОДРОСТКОВ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288537"/>
            <a:ext cx="7766936" cy="213055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Выполнила </a:t>
            </a:r>
            <a:r>
              <a:rPr lang="ru-RU" sz="2400" dirty="0" err="1" smtClean="0">
                <a:solidFill>
                  <a:schemeClr val="tx1"/>
                </a:solidFill>
              </a:rPr>
              <a:t>О.А.Питерова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18 СК-СР (МО)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Научный руководитель:</a:t>
            </a:r>
          </a:p>
          <a:p>
            <a:r>
              <a:rPr lang="ru-RU" sz="2400" dirty="0" err="1">
                <a:solidFill>
                  <a:schemeClr val="tx1"/>
                </a:solidFill>
              </a:rPr>
              <a:t>к</a:t>
            </a:r>
            <a:r>
              <a:rPr lang="ru-RU" sz="2400" dirty="0" err="1" smtClean="0">
                <a:solidFill>
                  <a:schemeClr val="tx1"/>
                </a:solidFill>
              </a:rPr>
              <a:t>.э.н.,доцент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И.М.Гаврилова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51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ПОДРОСТОК-это мальчик или девочка в переходном возрасте от детства к юношеству (</a:t>
            </a:r>
            <a:r>
              <a:rPr lang="ru-RU" smtClean="0">
                <a:solidFill>
                  <a:schemeClr val="tx1"/>
                </a:solidFill>
              </a:rPr>
              <a:t>от </a:t>
            </a:r>
            <a:r>
              <a:rPr lang="ru-RU" smtClean="0">
                <a:solidFill>
                  <a:schemeClr val="tx1"/>
                </a:solidFill>
              </a:rPr>
              <a:t>12 до </a:t>
            </a:r>
            <a:r>
              <a:rPr lang="ru-RU" dirty="0" smtClean="0">
                <a:solidFill>
                  <a:schemeClr val="tx1"/>
                </a:solidFill>
              </a:rPr>
              <a:t>17 лет)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2 подростковых периода: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-младший (12-14 лет)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-старший (15-17 лет)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72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Факторы </a:t>
            </a:r>
            <a:r>
              <a:rPr lang="ru-RU" dirty="0" err="1" smtClean="0">
                <a:solidFill>
                  <a:schemeClr val="tx1"/>
                </a:solidFill>
              </a:rPr>
              <a:t>девиантного</a:t>
            </a:r>
            <a:r>
              <a:rPr lang="ru-RU" dirty="0" smtClean="0">
                <a:solidFill>
                  <a:schemeClr val="tx1"/>
                </a:solidFill>
              </a:rPr>
              <a:t> поведения: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-Экономические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-Политические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-Биологические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-Социально-педагогические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-Личностные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929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194816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solidFill>
                  <a:schemeClr val="tx1"/>
                </a:solidFill>
              </a:rPr>
              <a:t>Девиантное</a:t>
            </a:r>
            <a:r>
              <a:rPr lang="ru-RU" sz="4000" dirty="0" smtClean="0">
                <a:solidFill>
                  <a:schemeClr val="tx1"/>
                </a:solidFill>
              </a:rPr>
              <a:t> поведение-это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233741"/>
            <a:ext cx="8596668" cy="3880773"/>
          </a:xfrm>
        </p:spPr>
        <p:txBody>
          <a:bodyPr>
            <a:normAutofit/>
          </a:bodyPr>
          <a:lstStyle/>
          <a:p>
            <a:r>
              <a:rPr lang="ru-RU" sz="3600" dirty="0" err="1">
                <a:solidFill>
                  <a:schemeClr val="tx1"/>
                </a:solidFill>
              </a:rPr>
              <a:t>п</a:t>
            </a:r>
            <a:r>
              <a:rPr lang="ru-RU" sz="3600" dirty="0" err="1" smtClean="0">
                <a:solidFill>
                  <a:schemeClr val="tx1"/>
                </a:solidFill>
              </a:rPr>
              <a:t>оведение,выходящее</a:t>
            </a:r>
            <a:r>
              <a:rPr lang="ru-RU" sz="3600" dirty="0" smtClean="0">
                <a:solidFill>
                  <a:schemeClr val="tx1"/>
                </a:solidFill>
              </a:rPr>
              <a:t> за рамки принятых в социуме норм и установок.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77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Формы проявления </a:t>
            </a:r>
            <a:r>
              <a:rPr lang="ru-RU" sz="4000" dirty="0" err="1" smtClean="0">
                <a:solidFill>
                  <a:schemeClr val="tx1"/>
                </a:solidFill>
              </a:rPr>
              <a:t>девиантного</a:t>
            </a:r>
            <a:r>
              <a:rPr lang="ru-RU" sz="4000" dirty="0" smtClean="0">
                <a:solidFill>
                  <a:schemeClr val="tx1"/>
                </a:solidFill>
              </a:rPr>
              <a:t> поведения подростков: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-Алкоголизм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-Наркомания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-Токсикомания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-Суицидальное поведение и т.д.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491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878" y="2145792"/>
            <a:ext cx="8596668" cy="1786128"/>
          </a:xfrm>
        </p:spPr>
        <p:txBody>
          <a:bodyPr>
            <a:normAutofit/>
          </a:bodyPr>
          <a:lstStyle/>
          <a:p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878" y="2562925"/>
            <a:ext cx="8596668" cy="3880773"/>
          </a:xfrm>
        </p:spPr>
        <p:txBody>
          <a:bodyPr>
            <a:normAutofit/>
          </a:bodyPr>
          <a:lstStyle/>
          <a:p>
            <a:r>
              <a:rPr lang="ru-RU" sz="4000" smtClean="0">
                <a:solidFill>
                  <a:schemeClr val="tx1"/>
                </a:solidFill>
              </a:rPr>
              <a:t>        СПАСИБО ЗА ВНИМАНИЕ!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98888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102</Words>
  <Application>Microsoft Office PowerPoint</Application>
  <PresentationFormat>Широкоэкранный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Грань</vt:lpstr>
      <vt:lpstr>ФАКТОРЫ,ВЛИЯЮЩИЕ НА ДЕВИАНТНОЕ ПОВЕДЕНИЕ ПОДРОСТКОВ</vt:lpstr>
      <vt:lpstr>ПОДРОСТОК-это мальчик или девочка в переходном возрасте от детства к юношеству (от 12 до 17 лет)</vt:lpstr>
      <vt:lpstr>Факторы девиантного поведения:</vt:lpstr>
      <vt:lpstr>Девиантное поведение-это</vt:lpstr>
      <vt:lpstr>Формы проявления девиантного поведения подростков: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ФАКТОРЫ,ВЛИЯЮЩИЕ НА ДЕВИАНТНОЕ ПОВЕДЕНИЕ ПОДРОСТКОВ</dc:title>
  <dc:creator>Питерова Ольга Анатольевна</dc:creator>
  <cp:lastModifiedBy>Питерова Ольга Анатольевна</cp:lastModifiedBy>
  <cp:revision>5</cp:revision>
  <dcterms:created xsi:type="dcterms:W3CDTF">2018-12-05T19:09:21Z</dcterms:created>
  <dcterms:modified xsi:type="dcterms:W3CDTF">2018-12-05T19:41:51Z</dcterms:modified>
</cp:coreProperties>
</file>