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EDA9FC-9F62-4E46-AD5E-ADC1FF603B7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EAD2BA-B96B-493D-84EC-FAF7F12CA9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Современный </a:t>
            </a:r>
            <a:r>
              <a:rPr lang="ru-RU" dirty="0" err="1" smtClean="0"/>
              <a:t>спотр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645023"/>
            <a:ext cx="2592288" cy="15121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Пользователь\Documents\mer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83" y="2109786"/>
            <a:ext cx="5168602" cy="35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 numCol="2"/>
          <a:lstStyle/>
          <a:p>
            <a:pPr algn="r"/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Спорт – сфера социально-культурной деятельности как совокупность видов спорта, сложившихся в форме соревнований и специальной подготовки к ним.</a:t>
            </a:r>
          </a:p>
          <a:p>
            <a:endParaRPr lang="ru-RU" dirty="0"/>
          </a:p>
          <a:p>
            <a:r>
              <a:rPr lang="ru-RU" dirty="0"/>
              <a:t>Спорт входит в структуру современного общества, его значение универсально, он имеет всеобъемлющий характер. В мировую социально-политическую систему в качестве его элементов входят различные спортивные объединения: Международный олимпийский комитет, международные федерации по видам спорта, </a:t>
            </a:r>
            <a:r>
              <a:rPr lang="ru-RU" dirty="0" err="1"/>
              <a:t>паралимпийское</a:t>
            </a:r>
            <a:r>
              <a:rPr lang="ru-RU" dirty="0"/>
              <a:t> и </a:t>
            </a:r>
            <a:r>
              <a:rPr lang="ru-RU" dirty="0" err="1"/>
              <a:t>сурдлимпийское</a:t>
            </a:r>
            <a:r>
              <a:rPr lang="ru-RU" dirty="0"/>
              <a:t> движение международное движение и т. п.</a:t>
            </a:r>
          </a:p>
          <a:p>
            <a:endParaRPr lang="ru-RU" dirty="0"/>
          </a:p>
          <a:p>
            <a:r>
              <a:rPr lang="ru-RU" dirty="0"/>
              <a:t>В России современный спорт развивается по следующим основным направлениям: 1) спорт высших достижений, 2) профессиональный спорт, 3) массовый спорт, 4) военно-прикладные и служебно-прикладные виды спорта, 5) национальные виды спорта.</a:t>
            </a:r>
          </a:p>
        </p:txBody>
      </p:sp>
    </p:spTree>
    <p:extLst>
      <p:ext uri="{BB962C8B-B14F-4D97-AF65-F5344CB8AC3E}">
        <p14:creationId xmlns:p14="http://schemas.microsoft.com/office/powerpoint/2010/main" val="358555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высших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Спорт высших достижений – часть спорта, направленная на достижение спортсменами высоких спортивных результатов на официальных всероссийских и международных соревнованиях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3573016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734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0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Профессиональный спорт – часть спорта, направленная на организацию и проведение соревнований, за участие в которых и подготовку к которым в качестве основной своей деятельности спортсмены получают вознаграждение от организаторов соревнований и (или) заработную плату.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58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195763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202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6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Массовый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Массовый спорт – часть спорта, направленная на физическое воспитание и физическое развитие граждан посредством проведения организованных и (или) самостоятельных занятий, а также участия в физкультурных мероприятиях и массовых спортивных мероприятиях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3266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79391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0326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9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Военно-прикладные и служебно-прикладные виды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Военно-прикладные и служебно-прикладные виды спорта – виды спорта, основой которых являются специальные действия (в том числе приёмы), связанные с выполнением военнослужащими и сотрудниками некоторых федеральных органов исполнительной власти своих служебных обязанностей.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4374"/>
            <a:ext cx="2324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ациональные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Национальные виды спорта – виды спорта, исторически сложившиеся в этнических группах населения, имеющие социально-культурную направленность и развивающиеся в пределах одного субъекта Российской Федерации.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29484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6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Федеральный закон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Федеральный закон «О физической культуре и спорту», принятый Государственной Думой 16.11.2007 г. и одобренный Советом Федерации 23.11.2007 г. устанавливает правовые, организационные, экономические и социальные основы деятельности в области </a:t>
            </a:r>
            <a:r>
              <a:rPr lang="ru-RU" dirty="0" err="1"/>
              <a:t>ФКиС</a:t>
            </a:r>
            <a:r>
              <a:rPr lang="ru-RU" dirty="0"/>
              <a:t> в Российской Федерации, определяет основные принципы законодательства о </a:t>
            </a:r>
            <a:r>
              <a:rPr lang="ru-RU" dirty="0" err="1"/>
              <a:t>ФКиС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 субъектам </a:t>
            </a:r>
            <a:r>
              <a:rPr lang="ru-RU" dirty="0" err="1"/>
              <a:t>ФКиС</a:t>
            </a:r>
            <a:r>
              <a:rPr lang="ru-RU" dirty="0"/>
              <a:t> в Российской Федерации относятся:</a:t>
            </a:r>
          </a:p>
          <a:p>
            <a:endParaRPr lang="ru-RU" dirty="0"/>
          </a:p>
          <a:p>
            <a:r>
              <a:rPr lang="ru-RU" dirty="0"/>
              <a:t>1) физкультурно-спортивные организации, в том числе физкультурно-спортивные общества, спортивные клубы, центры спортивной подготовки, спортивные федерации и др.;</a:t>
            </a:r>
          </a:p>
          <a:p>
            <a:endParaRPr lang="ru-RU" dirty="0"/>
          </a:p>
          <a:p>
            <a:r>
              <a:rPr lang="ru-RU" dirty="0"/>
              <a:t>2) образовательные учреждения, осуществляющие деятельность в области </a:t>
            </a:r>
            <a:r>
              <a:rPr lang="ru-RU" dirty="0" err="1"/>
              <a:t>ФКиС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3) оборонные спортивно-технические организации;</a:t>
            </a:r>
          </a:p>
          <a:p>
            <a:endParaRPr lang="ru-RU" dirty="0"/>
          </a:p>
          <a:p>
            <a:r>
              <a:rPr lang="ru-RU" dirty="0"/>
              <a:t>4) научные организации, осуществляющие исследования в области </a:t>
            </a:r>
            <a:r>
              <a:rPr lang="ru-RU" dirty="0" err="1"/>
              <a:t>ФКиС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5) Олимпийский комитет России;</a:t>
            </a:r>
          </a:p>
          <a:p>
            <a:endParaRPr lang="ru-RU" dirty="0"/>
          </a:p>
          <a:p>
            <a:r>
              <a:rPr lang="ru-RU" dirty="0"/>
              <a:t>6) федеральный орган исполнительной власти в области </a:t>
            </a:r>
            <a:r>
              <a:rPr lang="ru-RU" dirty="0" err="1"/>
              <a:t>ФКиС</a:t>
            </a:r>
            <a:r>
              <a:rPr lang="ru-RU" dirty="0"/>
              <a:t>, органы исполнительной власти субъектов Р. Ф., органы местного самоуправления, подведомственные этим органам организации;</a:t>
            </a:r>
          </a:p>
          <a:p>
            <a:endParaRPr lang="ru-RU" dirty="0"/>
          </a:p>
          <a:p>
            <a:r>
              <a:rPr lang="ru-RU" dirty="0"/>
              <a:t>7) граждане, занимающиеся физической культурой, спортсмены и их коллективы (сборные команды), спортивные судьи, тренеры и иные специалисты в области </a:t>
            </a:r>
            <a:r>
              <a:rPr lang="ru-RU" dirty="0" err="1"/>
              <a:t>ФКиС</a:t>
            </a:r>
            <a:r>
              <a:rPr lang="ru-RU" dirty="0"/>
              <a:t> в соответствии с перечнем таких специалистов, утверждённым федеральным органом исполнительной власти в области </a:t>
            </a:r>
            <a:r>
              <a:rPr lang="ru-RU" dirty="0" err="1"/>
              <a:t>ФКиС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21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Спорт — составная часть физической культуры. Это собственно соревновательная деятельность и подготовка к ней. В нём ярко проявляется стремление к победе, достижению высоких результатов, мобилизация физических, психических и нравственных качеств человека. Спорт необходим для того, чтобы влиять на общество.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1445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1445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0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513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Современный спотр    </vt:lpstr>
      <vt:lpstr>Спорт</vt:lpstr>
      <vt:lpstr>Спорт высших достижений</vt:lpstr>
      <vt:lpstr>Профессиональный спорт</vt:lpstr>
      <vt:lpstr>Массовый спорт</vt:lpstr>
      <vt:lpstr>Военно-прикладные и служебно-прикладные виды спорта</vt:lpstr>
      <vt:lpstr>Национальные</vt:lpstr>
      <vt:lpstr>Федеральный закон</vt:lpstr>
      <vt:lpstr>Подведем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спотр</dc:title>
  <dc:creator>Пользователь</dc:creator>
  <cp:lastModifiedBy>Пользователь</cp:lastModifiedBy>
  <cp:revision>3</cp:revision>
  <dcterms:created xsi:type="dcterms:W3CDTF">2014-04-21T11:44:23Z</dcterms:created>
  <dcterms:modified xsi:type="dcterms:W3CDTF">2014-04-21T12:14:23Z</dcterms:modified>
</cp:coreProperties>
</file>