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61" r:id="rId4"/>
    <p:sldId id="262" r:id="rId5"/>
    <p:sldId id="263" r:id="rId6"/>
    <p:sldId id="264" r:id="rId7"/>
    <p:sldId id="284" r:id="rId8"/>
    <p:sldId id="265" r:id="rId9"/>
    <p:sldId id="266" r:id="rId10"/>
    <p:sldId id="272" r:id="rId11"/>
    <p:sldId id="274" r:id="rId12"/>
    <p:sldId id="273" r:id="rId13"/>
    <p:sldId id="270" r:id="rId14"/>
    <p:sldId id="268" r:id="rId15"/>
    <p:sldId id="277" r:id="rId16"/>
    <p:sldId id="278" r:id="rId17"/>
    <p:sldId id="280" r:id="rId18"/>
    <p:sldId id="281" r:id="rId19"/>
    <p:sldId id="282" r:id="rId20"/>
    <p:sldId id="283" r:id="rId21"/>
    <p:sldId id="26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FF00"/>
    <a:srgbClr val="FF6600"/>
    <a:srgbClr val="FF00FF"/>
    <a:srgbClr val="FFFF00"/>
    <a:srgbClr val="85D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3011" autoAdjust="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DEAE9-0A1C-47C5-903E-6CD8324D14D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A8160B-6A64-4475-A7AF-0026F4B5AF5A}">
      <dgm:prSet phldrT="[Текст]"/>
      <dgm:spPr>
        <a:solidFill>
          <a:srgbClr val="33CCFF"/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В зависимости от назначения</a:t>
          </a:r>
          <a:endParaRPr lang="ru-RU" dirty="0">
            <a:solidFill>
              <a:srgbClr val="002060"/>
            </a:solidFill>
          </a:endParaRPr>
        </a:p>
      </dgm:t>
    </dgm:pt>
    <dgm:pt modelId="{624A1EE8-74EF-4ABD-BCAF-912629566065}" type="parTrans" cxnId="{367747D7-E9D5-43C3-B4A9-5C30B36510F9}">
      <dgm:prSet/>
      <dgm:spPr/>
      <dgm:t>
        <a:bodyPr/>
        <a:lstStyle/>
        <a:p>
          <a:endParaRPr lang="ru-RU"/>
        </a:p>
      </dgm:t>
    </dgm:pt>
    <dgm:pt modelId="{F1263845-FC2F-4D7C-B022-8D35BD1D02CF}" type="sibTrans" cxnId="{367747D7-E9D5-43C3-B4A9-5C30B36510F9}">
      <dgm:prSet/>
      <dgm:spPr/>
      <dgm:t>
        <a:bodyPr/>
        <a:lstStyle/>
        <a:p>
          <a:endParaRPr lang="ru-RU"/>
        </a:p>
      </dgm:t>
    </dgm:pt>
    <dgm:pt modelId="{7836D34A-4F6C-4ED8-826C-319BCA109BDB}">
      <dgm:prSet phldrT="[Текст]" custT="1"/>
      <dgm:spPr>
        <a:solidFill>
          <a:srgbClr val="33CCFF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Поздравительные</a:t>
          </a:r>
        </a:p>
        <a:p>
          <a:r>
            <a:rPr lang="ru-RU" sz="1600" b="1" dirty="0" smtClean="0">
              <a:solidFill>
                <a:srgbClr val="002060"/>
              </a:solidFill>
            </a:rPr>
            <a:t> (праздничные)</a:t>
          </a:r>
          <a:endParaRPr lang="ru-RU" sz="1600" b="1" dirty="0">
            <a:solidFill>
              <a:srgbClr val="002060"/>
            </a:solidFill>
          </a:endParaRPr>
        </a:p>
      </dgm:t>
    </dgm:pt>
    <dgm:pt modelId="{3E249928-C258-4C1B-986C-D4209BBD4B84}" type="parTrans" cxnId="{9F68B6F3-F0DE-469C-BEEA-647C34B40D9A}">
      <dgm:prSet/>
      <dgm:spPr/>
      <dgm:t>
        <a:bodyPr/>
        <a:lstStyle/>
        <a:p>
          <a:endParaRPr lang="ru-RU"/>
        </a:p>
      </dgm:t>
    </dgm:pt>
    <dgm:pt modelId="{A9589E46-2869-4346-90E7-CF6E61D52595}" type="sibTrans" cxnId="{9F68B6F3-F0DE-469C-BEEA-647C34B40D9A}">
      <dgm:prSet/>
      <dgm:spPr/>
      <dgm:t>
        <a:bodyPr/>
        <a:lstStyle/>
        <a:p>
          <a:endParaRPr lang="ru-RU"/>
        </a:p>
      </dgm:t>
    </dgm:pt>
    <dgm:pt modelId="{51A9C19C-799D-4917-8067-FC5291908696}">
      <dgm:prSet phldrT="[Текст]" custT="1"/>
      <dgm:spPr>
        <a:solidFill>
          <a:srgbClr val="33CCFF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Автобиографические </a:t>
          </a:r>
        </a:p>
      </dgm:t>
    </dgm:pt>
    <dgm:pt modelId="{B4921CBF-A7DA-4189-B7BA-869230D1CBEC}" type="parTrans" cxnId="{1A46279E-0B94-4408-8E7C-C1C9063667D3}">
      <dgm:prSet/>
      <dgm:spPr/>
      <dgm:t>
        <a:bodyPr/>
        <a:lstStyle/>
        <a:p>
          <a:endParaRPr lang="ru-RU"/>
        </a:p>
      </dgm:t>
    </dgm:pt>
    <dgm:pt modelId="{E79546FC-2EEE-431A-9BD2-8A9DFCC6752C}" type="sibTrans" cxnId="{1A46279E-0B94-4408-8E7C-C1C9063667D3}">
      <dgm:prSet/>
      <dgm:spPr/>
      <dgm:t>
        <a:bodyPr/>
        <a:lstStyle/>
        <a:p>
          <a:endParaRPr lang="ru-RU"/>
        </a:p>
      </dgm:t>
    </dgm:pt>
    <dgm:pt modelId="{DC5870DB-B207-410B-8124-F1B9B60AF63F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В зависимости от формы</a:t>
          </a:r>
          <a:endParaRPr lang="ru-RU" dirty="0">
            <a:solidFill>
              <a:srgbClr val="002060"/>
            </a:solidFill>
          </a:endParaRPr>
        </a:p>
      </dgm:t>
    </dgm:pt>
    <dgm:pt modelId="{300E2E64-9A23-445D-BBAC-2CD72D921EBD}" type="parTrans" cxnId="{41A58114-8B94-48CC-9C93-D3FAD2E8EDE7}">
      <dgm:prSet/>
      <dgm:spPr/>
      <dgm:t>
        <a:bodyPr/>
        <a:lstStyle/>
        <a:p>
          <a:endParaRPr lang="ru-RU"/>
        </a:p>
      </dgm:t>
    </dgm:pt>
    <dgm:pt modelId="{E3B90729-7C80-46E5-89C0-98570AB33B59}" type="sibTrans" cxnId="{41A58114-8B94-48CC-9C93-D3FAD2E8EDE7}">
      <dgm:prSet/>
      <dgm:spPr/>
      <dgm:t>
        <a:bodyPr/>
        <a:lstStyle/>
        <a:p>
          <a:endParaRPr lang="ru-RU"/>
        </a:p>
      </dgm:t>
    </dgm:pt>
    <dgm:pt modelId="{5C5B9C68-D85E-42FA-8BF7-E747083BB0C9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Книжка-гармошка</a:t>
          </a:r>
          <a:endParaRPr lang="ru-RU" sz="1600" b="1" dirty="0">
            <a:solidFill>
              <a:srgbClr val="002060"/>
            </a:solidFill>
          </a:endParaRPr>
        </a:p>
      </dgm:t>
    </dgm:pt>
    <dgm:pt modelId="{E388DDBE-32F7-417A-B478-6516DC587B9F}" type="parTrans" cxnId="{60C278A4-C324-41E8-A929-741E7A9C3FEB}">
      <dgm:prSet/>
      <dgm:spPr/>
      <dgm:t>
        <a:bodyPr/>
        <a:lstStyle/>
        <a:p>
          <a:endParaRPr lang="ru-RU"/>
        </a:p>
      </dgm:t>
    </dgm:pt>
    <dgm:pt modelId="{7C78E7CE-D106-4B1B-8A77-C13E54385486}" type="sibTrans" cxnId="{60C278A4-C324-41E8-A929-741E7A9C3FEB}">
      <dgm:prSet/>
      <dgm:spPr/>
      <dgm:t>
        <a:bodyPr/>
        <a:lstStyle/>
        <a:p>
          <a:endParaRPr lang="ru-RU"/>
        </a:p>
      </dgm:t>
    </dgm:pt>
    <dgm:pt modelId="{6AE8D554-C500-4D42-9ED9-E90F6E575888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Фигурная папка</a:t>
          </a:r>
          <a:endParaRPr lang="ru-RU" sz="1600" b="1" dirty="0">
            <a:solidFill>
              <a:srgbClr val="002060"/>
            </a:solidFill>
          </a:endParaRPr>
        </a:p>
      </dgm:t>
    </dgm:pt>
    <dgm:pt modelId="{5A986699-EAB5-41BC-9BED-4AF4EBA57725}" type="parTrans" cxnId="{3071FB08-0BF6-4B22-A777-4937FA3F241E}">
      <dgm:prSet/>
      <dgm:spPr/>
      <dgm:t>
        <a:bodyPr/>
        <a:lstStyle/>
        <a:p>
          <a:endParaRPr lang="ru-RU"/>
        </a:p>
      </dgm:t>
    </dgm:pt>
    <dgm:pt modelId="{ED8C3CE7-114B-45B7-BC64-C30891EFCBA3}" type="sibTrans" cxnId="{3071FB08-0BF6-4B22-A777-4937FA3F241E}">
      <dgm:prSet/>
      <dgm:spPr/>
      <dgm:t>
        <a:bodyPr/>
        <a:lstStyle/>
        <a:p>
          <a:endParaRPr lang="ru-RU"/>
        </a:p>
      </dgm:t>
    </dgm:pt>
    <dgm:pt modelId="{0B59469B-8AAF-49BF-A161-4498C4A52FF2}">
      <dgm:prSet custT="1"/>
      <dgm:spPr>
        <a:solidFill>
          <a:srgbClr val="33CCFF">
            <a:alpha val="90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Игровые</a:t>
          </a:r>
          <a:endParaRPr lang="ru-RU" sz="1800" b="1" dirty="0">
            <a:solidFill>
              <a:srgbClr val="002060"/>
            </a:solidFill>
          </a:endParaRPr>
        </a:p>
      </dgm:t>
    </dgm:pt>
    <dgm:pt modelId="{E6F37785-EAA0-41B5-AD6A-6022BE510E81}" type="parTrans" cxnId="{7AC39A6B-C770-4048-AAAE-87FE4098BD0C}">
      <dgm:prSet/>
      <dgm:spPr/>
      <dgm:t>
        <a:bodyPr/>
        <a:lstStyle/>
        <a:p>
          <a:endParaRPr lang="ru-RU"/>
        </a:p>
      </dgm:t>
    </dgm:pt>
    <dgm:pt modelId="{7B155AD1-7CCB-484C-AF85-D567651216CC}" type="sibTrans" cxnId="{7AC39A6B-C770-4048-AAAE-87FE4098BD0C}">
      <dgm:prSet/>
      <dgm:spPr/>
      <dgm:t>
        <a:bodyPr/>
        <a:lstStyle/>
        <a:p>
          <a:endParaRPr lang="ru-RU"/>
        </a:p>
      </dgm:t>
    </dgm:pt>
    <dgm:pt modelId="{0094811E-2529-4CBF-9079-40C91178F1C9}">
      <dgm:prSet custT="1"/>
      <dgm:spPr>
        <a:solidFill>
          <a:srgbClr val="33CCFF">
            <a:alpha val="89804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Учебные,</a:t>
          </a:r>
        </a:p>
        <a:p>
          <a:r>
            <a:rPr lang="ru-RU" sz="1600" b="1" dirty="0" smtClean="0">
              <a:solidFill>
                <a:srgbClr val="002060"/>
              </a:solidFill>
            </a:rPr>
            <a:t>Познавательные</a:t>
          </a:r>
        </a:p>
        <a:p>
          <a:r>
            <a:rPr lang="ru-RU" sz="1600" b="1" dirty="0" smtClean="0">
              <a:solidFill>
                <a:srgbClr val="002060"/>
              </a:solidFill>
            </a:rPr>
            <a:t>(информационные)</a:t>
          </a:r>
          <a:endParaRPr lang="ru-RU" sz="1600" b="1" dirty="0">
            <a:solidFill>
              <a:srgbClr val="002060"/>
            </a:solidFill>
          </a:endParaRPr>
        </a:p>
      </dgm:t>
    </dgm:pt>
    <dgm:pt modelId="{F6E97FD6-5469-4AF0-BDE5-EAE0860EEE65}" type="parTrans" cxnId="{0A3FE7AA-A41A-4FB7-8F88-9A02BF3837DC}">
      <dgm:prSet/>
      <dgm:spPr/>
      <dgm:t>
        <a:bodyPr/>
        <a:lstStyle/>
        <a:p>
          <a:endParaRPr lang="ru-RU"/>
        </a:p>
      </dgm:t>
    </dgm:pt>
    <dgm:pt modelId="{E9D43F0A-2718-40A5-AA93-B8B0AC3A0FD1}" type="sibTrans" cxnId="{0A3FE7AA-A41A-4FB7-8F88-9A02BF3837DC}">
      <dgm:prSet/>
      <dgm:spPr/>
      <dgm:t>
        <a:bodyPr/>
        <a:lstStyle/>
        <a:p>
          <a:endParaRPr lang="ru-RU"/>
        </a:p>
      </dgm:t>
    </dgm:pt>
    <dgm:pt modelId="{E11CDB5B-1088-4225-A396-095AB3B9FA5B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Папка с 3-5 и более разворотами</a:t>
          </a:r>
          <a:endParaRPr lang="ru-RU" sz="1600" b="1" dirty="0">
            <a:solidFill>
              <a:srgbClr val="002060"/>
            </a:solidFill>
          </a:endParaRPr>
        </a:p>
      </dgm:t>
    </dgm:pt>
    <dgm:pt modelId="{53B6328D-D81C-404F-BB33-1CD806CBBCDF}" type="parTrans" cxnId="{4F799469-4DA5-4532-849D-04AE35722481}">
      <dgm:prSet/>
      <dgm:spPr/>
      <dgm:t>
        <a:bodyPr/>
        <a:lstStyle/>
        <a:p>
          <a:endParaRPr lang="ru-RU"/>
        </a:p>
      </dgm:t>
    </dgm:pt>
    <dgm:pt modelId="{89928545-A6A7-4797-A49B-01C96EC738E8}" type="sibTrans" cxnId="{4F799469-4DA5-4532-849D-04AE35722481}">
      <dgm:prSet/>
      <dgm:spPr/>
      <dgm:t>
        <a:bodyPr/>
        <a:lstStyle/>
        <a:p>
          <a:endParaRPr lang="ru-RU"/>
        </a:p>
      </dgm:t>
    </dgm:pt>
    <dgm:pt modelId="{3950FCD9-9FFA-4C4F-BF13-502167F3944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Стандартная книжка с двумя разворотами</a:t>
          </a:r>
          <a:endParaRPr lang="ru-RU" sz="1600" b="1" dirty="0">
            <a:solidFill>
              <a:srgbClr val="002060"/>
            </a:solidFill>
          </a:endParaRPr>
        </a:p>
      </dgm:t>
    </dgm:pt>
    <dgm:pt modelId="{A220DB2F-24E1-4059-AF11-5BA59A8C77C6}" type="parTrans" cxnId="{060C26E4-4D34-4F31-A0A8-E7FB642BF070}">
      <dgm:prSet/>
      <dgm:spPr/>
      <dgm:t>
        <a:bodyPr/>
        <a:lstStyle/>
        <a:p>
          <a:endParaRPr lang="ru-RU"/>
        </a:p>
      </dgm:t>
    </dgm:pt>
    <dgm:pt modelId="{90D9D8E7-8D79-47C4-9B7C-CF0E3832ED2E}" type="sibTrans" cxnId="{060C26E4-4D34-4F31-A0A8-E7FB642BF070}">
      <dgm:prSet/>
      <dgm:spPr/>
      <dgm:t>
        <a:bodyPr/>
        <a:lstStyle/>
        <a:p>
          <a:endParaRPr lang="ru-RU"/>
        </a:p>
      </dgm:t>
    </dgm:pt>
    <dgm:pt modelId="{21283970-4728-4380-AC88-F5414993E2D8}" type="pres">
      <dgm:prSet presAssocID="{D44DEAE9-0A1C-47C5-903E-6CD8324D14D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94A0BF-99B8-4D58-A7E6-01898E5E80CD}" type="pres">
      <dgm:prSet presAssocID="{ACA8160B-6A64-4475-A7AF-0026F4B5AF5A}" presName="root" presStyleCnt="0"/>
      <dgm:spPr/>
    </dgm:pt>
    <dgm:pt modelId="{B1FADFDD-C447-48CC-BBD1-DF5521C8A4E8}" type="pres">
      <dgm:prSet presAssocID="{ACA8160B-6A64-4475-A7AF-0026F4B5AF5A}" presName="rootComposite" presStyleCnt="0"/>
      <dgm:spPr/>
    </dgm:pt>
    <dgm:pt modelId="{F7B4325B-969A-428D-BF92-D743842A3925}" type="pres">
      <dgm:prSet presAssocID="{ACA8160B-6A64-4475-A7AF-0026F4B5AF5A}" presName="rootText" presStyleLbl="node1" presStyleIdx="0" presStyleCnt="2" custLinFactNeighborX="3732" custLinFactNeighborY="-3122"/>
      <dgm:spPr/>
      <dgm:t>
        <a:bodyPr/>
        <a:lstStyle/>
        <a:p>
          <a:endParaRPr lang="ru-RU"/>
        </a:p>
      </dgm:t>
    </dgm:pt>
    <dgm:pt modelId="{129D4B6F-2896-4C5F-BD7B-88EE1C8B93F8}" type="pres">
      <dgm:prSet presAssocID="{ACA8160B-6A64-4475-A7AF-0026F4B5AF5A}" presName="rootConnector" presStyleLbl="node1" presStyleIdx="0" presStyleCnt="2"/>
      <dgm:spPr/>
      <dgm:t>
        <a:bodyPr/>
        <a:lstStyle/>
        <a:p>
          <a:endParaRPr lang="ru-RU"/>
        </a:p>
      </dgm:t>
    </dgm:pt>
    <dgm:pt modelId="{0B810DE6-27C5-45BF-AD7B-10C6773A850C}" type="pres">
      <dgm:prSet presAssocID="{ACA8160B-6A64-4475-A7AF-0026F4B5AF5A}" presName="childShape" presStyleCnt="0"/>
      <dgm:spPr/>
    </dgm:pt>
    <dgm:pt modelId="{25DA1201-F335-46E1-A3F4-5A7EE1C3B06D}" type="pres">
      <dgm:prSet presAssocID="{F6E97FD6-5469-4AF0-BDE5-EAE0860EEE65}" presName="Name13" presStyleLbl="parChTrans1D2" presStyleIdx="0" presStyleCnt="8"/>
      <dgm:spPr/>
      <dgm:t>
        <a:bodyPr/>
        <a:lstStyle/>
        <a:p>
          <a:endParaRPr lang="ru-RU"/>
        </a:p>
      </dgm:t>
    </dgm:pt>
    <dgm:pt modelId="{2F860EA2-E8B7-4A54-A2A5-E34FCE2FFB80}" type="pres">
      <dgm:prSet presAssocID="{0094811E-2529-4CBF-9079-40C91178F1C9}" presName="childText" presStyleLbl="bgAcc1" presStyleIdx="0" presStyleCnt="8" custScaleX="192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70C92-7620-4882-8D72-1D7CAA7149D2}" type="pres">
      <dgm:prSet presAssocID="{E6F37785-EAA0-41B5-AD6A-6022BE510E81}" presName="Name13" presStyleLbl="parChTrans1D2" presStyleIdx="1" presStyleCnt="8"/>
      <dgm:spPr/>
      <dgm:t>
        <a:bodyPr/>
        <a:lstStyle/>
        <a:p>
          <a:endParaRPr lang="ru-RU"/>
        </a:p>
      </dgm:t>
    </dgm:pt>
    <dgm:pt modelId="{A8C02BD2-9A07-44F3-8517-C6098C0375E8}" type="pres">
      <dgm:prSet presAssocID="{0B59469B-8AAF-49BF-A161-4498C4A52FF2}" presName="childText" presStyleLbl="bgAcc1" presStyleIdx="1" presStyleCnt="8" custScaleX="190132" custLinFactNeighborX="4466" custLinFactNeighborY="-2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FCA14-7497-4C7C-AB82-9EADF89F2104}" type="pres">
      <dgm:prSet presAssocID="{3E249928-C258-4C1B-986C-D4209BBD4B84}" presName="Name13" presStyleLbl="parChTrans1D2" presStyleIdx="2" presStyleCnt="8"/>
      <dgm:spPr/>
      <dgm:t>
        <a:bodyPr/>
        <a:lstStyle/>
        <a:p>
          <a:endParaRPr lang="ru-RU"/>
        </a:p>
      </dgm:t>
    </dgm:pt>
    <dgm:pt modelId="{68B6BDF1-C05C-46A5-9C46-89D9C2F3C219}" type="pres">
      <dgm:prSet presAssocID="{7836D34A-4F6C-4ED8-826C-319BCA109BDB}" presName="childText" presStyleLbl="bgAcc1" presStyleIdx="2" presStyleCnt="8" custScaleX="19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057FE-3814-476B-BB0E-C74AEA6D3B3E}" type="pres">
      <dgm:prSet presAssocID="{B4921CBF-A7DA-4189-B7BA-869230D1CBEC}" presName="Name13" presStyleLbl="parChTrans1D2" presStyleIdx="3" presStyleCnt="8"/>
      <dgm:spPr/>
      <dgm:t>
        <a:bodyPr/>
        <a:lstStyle/>
        <a:p>
          <a:endParaRPr lang="ru-RU"/>
        </a:p>
      </dgm:t>
    </dgm:pt>
    <dgm:pt modelId="{EFE44462-410A-49F8-ACB9-FB59A22BE638}" type="pres">
      <dgm:prSet presAssocID="{51A9C19C-799D-4917-8067-FC5291908696}" presName="childText" presStyleLbl="bgAcc1" presStyleIdx="3" presStyleCnt="8" custScaleX="192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687DE-6854-485D-BFEB-12DC8BC66E8A}" type="pres">
      <dgm:prSet presAssocID="{DC5870DB-B207-410B-8124-F1B9B60AF63F}" presName="root" presStyleCnt="0"/>
      <dgm:spPr/>
    </dgm:pt>
    <dgm:pt modelId="{4A2A1E0C-6AB6-4240-BE31-95B83AAFCABC}" type="pres">
      <dgm:prSet presAssocID="{DC5870DB-B207-410B-8124-F1B9B60AF63F}" presName="rootComposite" presStyleCnt="0"/>
      <dgm:spPr/>
    </dgm:pt>
    <dgm:pt modelId="{605C1F15-3FBB-4A0B-9FD4-6D4EE84B8927}" type="pres">
      <dgm:prSet presAssocID="{DC5870DB-B207-410B-8124-F1B9B60AF63F}" presName="rootText" presStyleLbl="node1" presStyleIdx="1" presStyleCnt="2"/>
      <dgm:spPr/>
      <dgm:t>
        <a:bodyPr/>
        <a:lstStyle/>
        <a:p>
          <a:endParaRPr lang="ru-RU"/>
        </a:p>
      </dgm:t>
    </dgm:pt>
    <dgm:pt modelId="{CADBDDBE-4008-48F3-BE87-223126586FE5}" type="pres">
      <dgm:prSet presAssocID="{DC5870DB-B207-410B-8124-F1B9B60AF63F}" presName="rootConnector" presStyleLbl="node1" presStyleIdx="1" presStyleCnt="2"/>
      <dgm:spPr/>
      <dgm:t>
        <a:bodyPr/>
        <a:lstStyle/>
        <a:p>
          <a:endParaRPr lang="ru-RU"/>
        </a:p>
      </dgm:t>
    </dgm:pt>
    <dgm:pt modelId="{2E554EA2-FD8C-4804-B3F2-4821164CD0D2}" type="pres">
      <dgm:prSet presAssocID="{DC5870DB-B207-410B-8124-F1B9B60AF63F}" presName="childShape" presStyleCnt="0"/>
      <dgm:spPr/>
    </dgm:pt>
    <dgm:pt modelId="{1A5AB462-629E-4E32-9338-896B239CAC4F}" type="pres">
      <dgm:prSet presAssocID="{A220DB2F-24E1-4059-AF11-5BA59A8C77C6}" presName="Name13" presStyleLbl="parChTrans1D2" presStyleIdx="4" presStyleCnt="8"/>
      <dgm:spPr/>
      <dgm:t>
        <a:bodyPr/>
        <a:lstStyle/>
        <a:p>
          <a:endParaRPr lang="ru-RU"/>
        </a:p>
      </dgm:t>
    </dgm:pt>
    <dgm:pt modelId="{B6325C5B-433F-4961-A3C7-AA14169C9883}" type="pres">
      <dgm:prSet presAssocID="{3950FCD9-9FFA-4C4F-BF13-502167F39448}" presName="childText" presStyleLbl="bgAcc1" presStyleIdx="4" presStyleCnt="8" custScaleX="174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880D2-7DEB-4F83-95FC-8CC3F5F84A1C}" type="pres">
      <dgm:prSet presAssocID="{53B6328D-D81C-404F-BB33-1CD806CBBCDF}" presName="Name13" presStyleLbl="parChTrans1D2" presStyleIdx="5" presStyleCnt="8"/>
      <dgm:spPr/>
      <dgm:t>
        <a:bodyPr/>
        <a:lstStyle/>
        <a:p>
          <a:endParaRPr lang="ru-RU"/>
        </a:p>
      </dgm:t>
    </dgm:pt>
    <dgm:pt modelId="{924D9A8D-8EDC-49CE-9AC2-DF7C2CD68FA2}" type="pres">
      <dgm:prSet presAssocID="{E11CDB5B-1088-4225-A396-095AB3B9FA5B}" presName="childText" presStyleLbl="bgAcc1" presStyleIdx="5" presStyleCnt="8" custScaleX="174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06024-3BD0-4A60-9421-2F493930B868}" type="pres">
      <dgm:prSet presAssocID="{E388DDBE-32F7-417A-B478-6516DC587B9F}" presName="Name13" presStyleLbl="parChTrans1D2" presStyleIdx="6" presStyleCnt="8"/>
      <dgm:spPr/>
      <dgm:t>
        <a:bodyPr/>
        <a:lstStyle/>
        <a:p>
          <a:endParaRPr lang="ru-RU"/>
        </a:p>
      </dgm:t>
    </dgm:pt>
    <dgm:pt modelId="{4703D38C-0F3A-4F16-96E3-9C66192FF787}" type="pres">
      <dgm:prSet presAssocID="{5C5B9C68-D85E-42FA-8BF7-E747083BB0C9}" presName="childText" presStyleLbl="bgAcc1" presStyleIdx="6" presStyleCnt="8" custScaleX="174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E7834-C612-432C-9F2F-F807CB887D41}" type="pres">
      <dgm:prSet presAssocID="{5A986699-EAB5-41BC-9BED-4AF4EBA57725}" presName="Name13" presStyleLbl="parChTrans1D2" presStyleIdx="7" presStyleCnt="8"/>
      <dgm:spPr/>
      <dgm:t>
        <a:bodyPr/>
        <a:lstStyle/>
        <a:p>
          <a:endParaRPr lang="ru-RU"/>
        </a:p>
      </dgm:t>
    </dgm:pt>
    <dgm:pt modelId="{DDF5DD67-1CEB-466C-B4AE-B09E2D7C2238}" type="pres">
      <dgm:prSet presAssocID="{6AE8D554-C500-4D42-9ED9-E90F6E575888}" presName="childText" presStyleLbl="bgAcc1" presStyleIdx="7" presStyleCnt="8" custScaleX="170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799469-4DA5-4532-849D-04AE35722481}" srcId="{DC5870DB-B207-410B-8124-F1B9B60AF63F}" destId="{E11CDB5B-1088-4225-A396-095AB3B9FA5B}" srcOrd="1" destOrd="0" parTransId="{53B6328D-D81C-404F-BB33-1CD806CBBCDF}" sibTransId="{89928545-A6A7-4797-A49B-01C96EC738E8}"/>
    <dgm:cxn modelId="{4C6ACF86-DBB5-4597-969B-F42FD27E2DCF}" type="presOf" srcId="{51A9C19C-799D-4917-8067-FC5291908696}" destId="{EFE44462-410A-49F8-ACB9-FB59A22BE638}" srcOrd="0" destOrd="0" presId="urn:microsoft.com/office/officeart/2005/8/layout/hierarchy3"/>
    <dgm:cxn modelId="{9F68B6F3-F0DE-469C-BEEA-647C34B40D9A}" srcId="{ACA8160B-6A64-4475-A7AF-0026F4B5AF5A}" destId="{7836D34A-4F6C-4ED8-826C-319BCA109BDB}" srcOrd="2" destOrd="0" parTransId="{3E249928-C258-4C1B-986C-D4209BBD4B84}" sibTransId="{A9589E46-2869-4346-90E7-CF6E61D52595}"/>
    <dgm:cxn modelId="{28155AD5-63EF-4046-82DE-A866B70DF637}" type="presOf" srcId="{D44DEAE9-0A1C-47C5-903E-6CD8324D14DC}" destId="{21283970-4728-4380-AC88-F5414993E2D8}" srcOrd="0" destOrd="0" presId="urn:microsoft.com/office/officeart/2005/8/layout/hierarchy3"/>
    <dgm:cxn modelId="{DA583D9A-38D1-41CE-AD61-A337A3CFE8AB}" type="presOf" srcId="{53B6328D-D81C-404F-BB33-1CD806CBBCDF}" destId="{802880D2-7DEB-4F83-95FC-8CC3F5F84A1C}" srcOrd="0" destOrd="0" presId="urn:microsoft.com/office/officeart/2005/8/layout/hierarchy3"/>
    <dgm:cxn modelId="{0A3FE7AA-A41A-4FB7-8F88-9A02BF3837DC}" srcId="{ACA8160B-6A64-4475-A7AF-0026F4B5AF5A}" destId="{0094811E-2529-4CBF-9079-40C91178F1C9}" srcOrd="0" destOrd="0" parTransId="{F6E97FD6-5469-4AF0-BDE5-EAE0860EEE65}" sibTransId="{E9D43F0A-2718-40A5-AA93-B8B0AC3A0FD1}"/>
    <dgm:cxn modelId="{C09C8B24-EBC7-49B8-949A-FA890E059E5B}" type="presOf" srcId="{6AE8D554-C500-4D42-9ED9-E90F6E575888}" destId="{DDF5DD67-1CEB-466C-B4AE-B09E2D7C2238}" srcOrd="0" destOrd="0" presId="urn:microsoft.com/office/officeart/2005/8/layout/hierarchy3"/>
    <dgm:cxn modelId="{8AABC725-8264-43D2-A0DF-DDECA8DCFBFA}" type="presOf" srcId="{5C5B9C68-D85E-42FA-8BF7-E747083BB0C9}" destId="{4703D38C-0F3A-4F16-96E3-9C66192FF787}" srcOrd="0" destOrd="0" presId="urn:microsoft.com/office/officeart/2005/8/layout/hierarchy3"/>
    <dgm:cxn modelId="{41A58114-8B94-48CC-9C93-D3FAD2E8EDE7}" srcId="{D44DEAE9-0A1C-47C5-903E-6CD8324D14DC}" destId="{DC5870DB-B207-410B-8124-F1B9B60AF63F}" srcOrd="1" destOrd="0" parTransId="{300E2E64-9A23-445D-BBAC-2CD72D921EBD}" sibTransId="{E3B90729-7C80-46E5-89C0-98570AB33B59}"/>
    <dgm:cxn modelId="{3B74B3F7-35F1-4822-AFFC-012C1A666D4F}" type="presOf" srcId="{E388DDBE-32F7-417A-B478-6516DC587B9F}" destId="{21C06024-3BD0-4A60-9421-2F493930B868}" srcOrd="0" destOrd="0" presId="urn:microsoft.com/office/officeart/2005/8/layout/hierarchy3"/>
    <dgm:cxn modelId="{B88A6D62-BB83-4D16-A737-84A8453E03B7}" type="presOf" srcId="{3E249928-C258-4C1B-986C-D4209BBD4B84}" destId="{407FCA14-7497-4C7C-AB82-9EADF89F2104}" srcOrd="0" destOrd="0" presId="urn:microsoft.com/office/officeart/2005/8/layout/hierarchy3"/>
    <dgm:cxn modelId="{7C8A0C43-DF6F-4301-A32A-7C34DDA023C4}" type="presOf" srcId="{ACA8160B-6A64-4475-A7AF-0026F4B5AF5A}" destId="{129D4B6F-2896-4C5F-BD7B-88EE1C8B93F8}" srcOrd="1" destOrd="0" presId="urn:microsoft.com/office/officeart/2005/8/layout/hierarchy3"/>
    <dgm:cxn modelId="{52F31280-DCD5-445B-BDA0-06954C4D272C}" type="presOf" srcId="{A220DB2F-24E1-4059-AF11-5BA59A8C77C6}" destId="{1A5AB462-629E-4E32-9338-896B239CAC4F}" srcOrd="0" destOrd="0" presId="urn:microsoft.com/office/officeart/2005/8/layout/hierarchy3"/>
    <dgm:cxn modelId="{24169978-F0B5-4ADA-A85A-8218755B17E5}" type="presOf" srcId="{0B59469B-8AAF-49BF-A161-4498C4A52FF2}" destId="{A8C02BD2-9A07-44F3-8517-C6098C0375E8}" srcOrd="0" destOrd="0" presId="urn:microsoft.com/office/officeart/2005/8/layout/hierarchy3"/>
    <dgm:cxn modelId="{9D8FF354-6CA8-4172-8595-44B4F7F7DBFC}" type="presOf" srcId="{F6E97FD6-5469-4AF0-BDE5-EAE0860EEE65}" destId="{25DA1201-F335-46E1-A3F4-5A7EE1C3B06D}" srcOrd="0" destOrd="0" presId="urn:microsoft.com/office/officeart/2005/8/layout/hierarchy3"/>
    <dgm:cxn modelId="{90F7F9B2-624E-4E17-8F5D-C8179E246D7C}" type="presOf" srcId="{7836D34A-4F6C-4ED8-826C-319BCA109BDB}" destId="{68B6BDF1-C05C-46A5-9C46-89D9C2F3C219}" srcOrd="0" destOrd="0" presId="urn:microsoft.com/office/officeart/2005/8/layout/hierarchy3"/>
    <dgm:cxn modelId="{7AC39A6B-C770-4048-AAAE-87FE4098BD0C}" srcId="{ACA8160B-6A64-4475-A7AF-0026F4B5AF5A}" destId="{0B59469B-8AAF-49BF-A161-4498C4A52FF2}" srcOrd="1" destOrd="0" parTransId="{E6F37785-EAA0-41B5-AD6A-6022BE510E81}" sibTransId="{7B155AD1-7CCB-484C-AF85-D567651216CC}"/>
    <dgm:cxn modelId="{40BD8FD8-E4C9-4C4E-8FCF-97955782DF46}" type="presOf" srcId="{E6F37785-EAA0-41B5-AD6A-6022BE510E81}" destId="{1CF70C92-7620-4882-8D72-1D7CAA7149D2}" srcOrd="0" destOrd="0" presId="urn:microsoft.com/office/officeart/2005/8/layout/hierarchy3"/>
    <dgm:cxn modelId="{367747D7-E9D5-43C3-B4A9-5C30B36510F9}" srcId="{D44DEAE9-0A1C-47C5-903E-6CD8324D14DC}" destId="{ACA8160B-6A64-4475-A7AF-0026F4B5AF5A}" srcOrd="0" destOrd="0" parTransId="{624A1EE8-74EF-4ABD-BCAF-912629566065}" sibTransId="{F1263845-FC2F-4D7C-B022-8D35BD1D02CF}"/>
    <dgm:cxn modelId="{060C26E4-4D34-4F31-A0A8-E7FB642BF070}" srcId="{DC5870DB-B207-410B-8124-F1B9B60AF63F}" destId="{3950FCD9-9FFA-4C4F-BF13-502167F39448}" srcOrd="0" destOrd="0" parTransId="{A220DB2F-24E1-4059-AF11-5BA59A8C77C6}" sibTransId="{90D9D8E7-8D79-47C4-9B7C-CF0E3832ED2E}"/>
    <dgm:cxn modelId="{60C278A4-C324-41E8-A929-741E7A9C3FEB}" srcId="{DC5870DB-B207-410B-8124-F1B9B60AF63F}" destId="{5C5B9C68-D85E-42FA-8BF7-E747083BB0C9}" srcOrd="2" destOrd="0" parTransId="{E388DDBE-32F7-417A-B478-6516DC587B9F}" sibTransId="{7C78E7CE-D106-4B1B-8A77-C13E54385486}"/>
    <dgm:cxn modelId="{3EC44402-4179-4925-8B66-9C9B8EAC9DCF}" type="presOf" srcId="{B4921CBF-A7DA-4189-B7BA-869230D1CBEC}" destId="{A70057FE-3814-476B-BB0E-C74AEA6D3B3E}" srcOrd="0" destOrd="0" presId="urn:microsoft.com/office/officeart/2005/8/layout/hierarchy3"/>
    <dgm:cxn modelId="{B7E0C8D9-C98C-42D3-BEF4-9988DFE4BA92}" type="presOf" srcId="{DC5870DB-B207-410B-8124-F1B9B60AF63F}" destId="{CADBDDBE-4008-48F3-BE87-223126586FE5}" srcOrd="1" destOrd="0" presId="urn:microsoft.com/office/officeart/2005/8/layout/hierarchy3"/>
    <dgm:cxn modelId="{6234EA64-C92C-45CE-9E91-58CC020C901B}" type="presOf" srcId="{E11CDB5B-1088-4225-A396-095AB3B9FA5B}" destId="{924D9A8D-8EDC-49CE-9AC2-DF7C2CD68FA2}" srcOrd="0" destOrd="0" presId="urn:microsoft.com/office/officeart/2005/8/layout/hierarchy3"/>
    <dgm:cxn modelId="{3FD6B157-FACB-41FC-88BD-EF77C4E13FD5}" type="presOf" srcId="{5A986699-EAB5-41BC-9BED-4AF4EBA57725}" destId="{BC6E7834-C612-432C-9F2F-F807CB887D41}" srcOrd="0" destOrd="0" presId="urn:microsoft.com/office/officeart/2005/8/layout/hierarchy3"/>
    <dgm:cxn modelId="{B8B24F3B-B5CA-46C7-9817-63A9763AB8F3}" type="presOf" srcId="{DC5870DB-B207-410B-8124-F1B9B60AF63F}" destId="{605C1F15-3FBB-4A0B-9FD4-6D4EE84B8927}" srcOrd="0" destOrd="0" presId="urn:microsoft.com/office/officeart/2005/8/layout/hierarchy3"/>
    <dgm:cxn modelId="{0AC0F928-E79F-460B-906F-E3B3FBDD8E99}" type="presOf" srcId="{3950FCD9-9FFA-4C4F-BF13-502167F39448}" destId="{B6325C5B-433F-4961-A3C7-AA14169C9883}" srcOrd="0" destOrd="0" presId="urn:microsoft.com/office/officeart/2005/8/layout/hierarchy3"/>
    <dgm:cxn modelId="{3071FB08-0BF6-4B22-A777-4937FA3F241E}" srcId="{DC5870DB-B207-410B-8124-F1B9B60AF63F}" destId="{6AE8D554-C500-4D42-9ED9-E90F6E575888}" srcOrd="3" destOrd="0" parTransId="{5A986699-EAB5-41BC-9BED-4AF4EBA57725}" sibTransId="{ED8C3CE7-114B-45B7-BC64-C30891EFCBA3}"/>
    <dgm:cxn modelId="{1A46279E-0B94-4408-8E7C-C1C9063667D3}" srcId="{ACA8160B-6A64-4475-A7AF-0026F4B5AF5A}" destId="{51A9C19C-799D-4917-8067-FC5291908696}" srcOrd="3" destOrd="0" parTransId="{B4921CBF-A7DA-4189-B7BA-869230D1CBEC}" sibTransId="{E79546FC-2EEE-431A-9BD2-8A9DFCC6752C}"/>
    <dgm:cxn modelId="{A9CFA513-A1F8-4E7F-8A38-6E76EBD27403}" type="presOf" srcId="{0094811E-2529-4CBF-9079-40C91178F1C9}" destId="{2F860EA2-E8B7-4A54-A2A5-E34FCE2FFB80}" srcOrd="0" destOrd="0" presId="urn:microsoft.com/office/officeart/2005/8/layout/hierarchy3"/>
    <dgm:cxn modelId="{E472FD3D-94EC-4998-8E73-58CFC4787319}" type="presOf" srcId="{ACA8160B-6A64-4475-A7AF-0026F4B5AF5A}" destId="{F7B4325B-969A-428D-BF92-D743842A3925}" srcOrd="0" destOrd="0" presId="urn:microsoft.com/office/officeart/2005/8/layout/hierarchy3"/>
    <dgm:cxn modelId="{5437E53B-847A-4CE3-9BB7-AC7C6EE12816}" type="presParOf" srcId="{21283970-4728-4380-AC88-F5414993E2D8}" destId="{3A94A0BF-99B8-4D58-A7E6-01898E5E80CD}" srcOrd="0" destOrd="0" presId="urn:microsoft.com/office/officeart/2005/8/layout/hierarchy3"/>
    <dgm:cxn modelId="{804644FF-F28F-4E83-9BAC-1B1B70D4C52D}" type="presParOf" srcId="{3A94A0BF-99B8-4D58-A7E6-01898E5E80CD}" destId="{B1FADFDD-C447-48CC-BBD1-DF5521C8A4E8}" srcOrd="0" destOrd="0" presId="urn:microsoft.com/office/officeart/2005/8/layout/hierarchy3"/>
    <dgm:cxn modelId="{3452D664-68CA-4C9C-A0F1-1F9EF6CCAA17}" type="presParOf" srcId="{B1FADFDD-C447-48CC-BBD1-DF5521C8A4E8}" destId="{F7B4325B-969A-428D-BF92-D743842A3925}" srcOrd="0" destOrd="0" presId="urn:microsoft.com/office/officeart/2005/8/layout/hierarchy3"/>
    <dgm:cxn modelId="{3D1B3F8D-3100-4C53-8DEC-174292CCCE66}" type="presParOf" srcId="{B1FADFDD-C447-48CC-BBD1-DF5521C8A4E8}" destId="{129D4B6F-2896-4C5F-BD7B-88EE1C8B93F8}" srcOrd="1" destOrd="0" presId="urn:microsoft.com/office/officeart/2005/8/layout/hierarchy3"/>
    <dgm:cxn modelId="{3038C720-84D0-4189-A7A3-9B8A2B7076A0}" type="presParOf" srcId="{3A94A0BF-99B8-4D58-A7E6-01898E5E80CD}" destId="{0B810DE6-27C5-45BF-AD7B-10C6773A850C}" srcOrd="1" destOrd="0" presId="urn:microsoft.com/office/officeart/2005/8/layout/hierarchy3"/>
    <dgm:cxn modelId="{963F3626-DE2F-4917-98C4-0372A61909A8}" type="presParOf" srcId="{0B810DE6-27C5-45BF-AD7B-10C6773A850C}" destId="{25DA1201-F335-46E1-A3F4-5A7EE1C3B06D}" srcOrd="0" destOrd="0" presId="urn:microsoft.com/office/officeart/2005/8/layout/hierarchy3"/>
    <dgm:cxn modelId="{C963AFEC-F7F3-4963-9D0D-C2487A05C318}" type="presParOf" srcId="{0B810DE6-27C5-45BF-AD7B-10C6773A850C}" destId="{2F860EA2-E8B7-4A54-A2A5-E34FCE2FFB80}" srcOrd="1" destOrd="0" presId="urn:microsoft.com/office/officeart/2005/8/layout/hierarchy3"/>
    <dgm:cxn modelId="{8D705E6D-BDF1-4696-A44D-0E02914BE79C}" type="presParOf" srcId="{0B810DE6-27C5-45BF-AD7B-10C6773A850C}" destId="{1CF70C92-7620-4882-8D72-1D7CAA7149D2}" srcOrd="2" destOrd="0" presId="urn:microsoft.com/office/officeart/2005/8/layout/hierarchy3"/>
    <dgm:cxn modelId="{DDBEE3C5-B1D7-4C79-A23C-B49EE3023BF7}" type="presParOf" srcId="{0B810DE6-27C5-45BF-AD7B-10C6773A850C}" destId="{A8C02BD2-9A07-44F3-8517-C6098C0375E8}" srcOrd="3" destOrd="0" presId="urn:microsoft.com/office/officeart/2005/8/layout/hierarchy3"/>
    <dgm:cxn modelId="{5E858CE1-D615-4F88-90F1-9AF72A5EE0E0}" type="presParOf" srcId="{0B810DE6-27C5-45BF-AD7B-10C6773A850C}" destId="{407FCA14-7497-4C7C-AB82-9EADF89F2104}" srcOrd="4" destOrd="0" presId="urn:microsoft.com/office/officeart/2005/8/layout/hierarchy3"/>
    <dgm:cxn modelId="{42D2EEA1-B693-454C-AEA5-B0649B7D22FD}" type="presParOf" srcId="{0B810DE6-27C5-45BF-AD7B-10C6773A850C}" destId="{68B6BDF1-C05C-46A5-9C46-89D9C2F3C219}" srcOrd="5" destOrd="0" presId="urn:microsoft.com/office/officeart/2005/8/layout/hierarchy3"/>
    <dgm:cxn modelId="{E8ECD000-A305-4717-9BF7-BE6B2A1866C0}" type="presParOf" srcId="{0B810DE6-27C5-45BF-AD7B-10C6773A850C}" destId="{A70057FE-3814-476B-BB0E-C74AEA6D3B3E}" srcOrd="6" destOrd="0" presId="urn:microsoft.com/office/officeart/2005/8/layout/hierarchy3"/>
    <dgm:cxn modelId="{B488A693-12BB-4B46-A14A-041229107E8D}" type="presParOf" srcId="{0B810DE6-27C5-45BF-AD7B-10C6773A850C}" destId="{EFE44462-410A-49F8-ACB9-FB59A22BE638}" srcOrd="7" destOrd="0" presId="urn:microsoft.com/office/officeart/2005/8/layout/hierarchy3"/>
    <dgm:cxn modelId="{4B3558F0-3717-46AB-A455-1C59833BA8A2}" type="presParOf" srcId="{21283970-4728-4380-AC88-F5414993E2D8}" destId="{5B1687DE-6854-485D-BFEB-12DC8BC66E8A}" srcOrd="1" destOrd="0" presId="urn:microsoft.com/office/officeart/2005/8/layout/hierarchy3"/>
    <dgm:cxn modelId="{4DB081D1-B161-400D-952D-3FB9560F2FE6}" type="presParOf" srcId="{5B1687DE-6854-485D-BFEB-12DC8BC66E8A}" destId="{4A2A1E0C-6AB6-4240-BE31-95B83AAFCABC}" srcOrd="0" destOrd="0" presId="urn:microsoft.com/office/officeart/2005/8/layout/hierarchy3"/>
    <dgm:cxn modelId="{D3256C37-501A-4A2D-9F9D-AFB273B1656C}" type="presParOf" srcId="{4A2A1E0C-6AB6-4240-BE31-95B83AAFCABC}" destId="{605C1F15-3FBB-4A0B-9FD4-6D4EE84B8927}" srcOrd="0" destOrd="0" presId="urn:microsoft.com/office/officeart/2005/8/layout/hierarchy3"/>
    <dgm:cxn modelId="{AE2E4340-A17B-4611-8E6E-FE12720EB124}" type="presParOf" srcId="{4A2A1E0C-6AB6-4240-BE31-95B83AAFCABC}" destId="{CADBDDBE-4008-48F3-BE87-223126586FE5}" srcOrd="1" destOrd="0" presId="urn:microsoft.com/office/officeart/2005/8/layout/hierarchy3"/>
    <dgm:cxn modelId="{31F851DB-2DE5-465D-A685-438CFBA6F673}" type="presParOf" srcId="{5B1687DE-6854-485D-BFEB-12DC8BC66E8A}" destId="{2E554EA2-FD8C-4804-B3F2-4821164CD0D2}" srcOrd="1" destOrd="0" presId="urn:microsoft.com/office/officeart/2005/8/layout/hierarchy3"/>
    <dgm:cxn modelId="{26E64C2C-2E2F-4D6F-A1C4-84570C2AC52D}" type="presParOf" srcId="{2E554EA2-FD8C-4804-B3F2-4821164CD0D2}" destId="{1A5AB462-629E-4E32-9338-896B239CAC4F}" srcOrd="0" destOrd="0" presId="urn:microsoft.com/office/officeart/2005/8/layout/hierarchy3"/>
    <dgm:cxn modelId="{59465AC3-0DBA-41A7-A7B1-870BEAB76BAD}" type="presParOf" srcId="{2E554EA2-FD8C-4804-B3F2-4821164CD0D2}" destId="{B6325C5B-433F-4961-A3C7-AA14169C9883}" srcOrd="1" destOrd="0" presId="urn:microsoft.com/office/officeart/2005/8/layout/hierarchy3"/>
    <dgm:cxn modelId="{DAF73177-BC7A-4FCD-A0CB-02B584961B72}" type="presParOf" srcId="{2E554EA2-FD8C-4804-B3F2-4821164CD0D2}" destId="{802880D2-7DEB-4F83-95FC-8CC3F5F84A1C}" srcOrd="2" destOrd="0" presId="urn:microsoft.com/office/officeart/2005/8/layout/hierarchy3"/>
    <dgm:cxn modelId="{AF8AB379-1543-4A7C-97BE-D13A3B0D684B}" type="presParOf" srcId="{2E554EA2-FD8C-4804-B3F2-4821164CD0D2}" destId="{924D9A8D-8EDC-49CE-9AC2-DF7C2CD68FA2}" srcOrd="3" destOrd="0" presId="urn:microsoft.com/office/officeart/2005/8/layout/hierarchy3"/>
    <dgm:cxn modelId="{95605181-FEA9-40CB-94B7-0592DC2D0165}" type="presParOf" srcId="{2E554EA2-FD8C-4804-B3F2-4821164CD0D2}" destId="{21C06024-3BD0-4A60-9421-2F493930B868}" srcOrd="4" destOrd="0" presId="urn:microsoft.com/office/officeart/2005/8/layout/hierarchy3"/>
    <dgm:cxn modelId="{49CFC051-2A1F-49E7-8273-F4BE3B82E522}" type="presParOf" srcId="{2E554EA2-FD8C-4804-B3F2-4821164CD0D2}" destId="{4703D38C-0F3A-4F16-96E3-9C66192FF787}" srcOrd="5" destOrd="0" presId="urn:microsoft.com/office/officeart/2005/8/layout/hierarchy3"/>
    <dgm:cxn modelId="{CDA96E26-58B3-4C38-B4BC-D57273B5750A}" type="presParOf" srcId="{2E554EA2-FD8C-4804-B3F2-4821164CD0D2}" destId="{BC6E7834-C612-432C-9F2F-F807CB887D41}" srcOrd="6" destOrd="0" presId="urn:microsoft.com/office/officeart/2005/8/layout/hierarchy3"/>
    <dgm:cxn modelId="{F39550C2-4817-4D34-BF9B-395041916664}" type="presParOf" srcId="{2E554EA2-FD8C-4804-B3F2-4821164CD0D2}" destId="{DDF5DD67-1CEB-466C-B4AE-B09E2D7C223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4325B-969A-428D-BF92-D743842A3925}">
      <dsp:nvSpPr>
        <dsp:cNvPr id="0" name=""/>
        <dsp:cNvSpPr/>
      </dsp:nvSpPr>
      <dsp:spPr>
        <a:xfrm>
          <a:off x="788748" y="0"/>
          <a:ext cx="1785513" cy="89275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В зависимости от назначения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814896" y="26148"/>
        <a:ext cx="1733217" cy="840460"/>
      </dsp:txXfrm>
    </dsp:sp>
    <dsp:sp modelId="{25DA1201-F335-46E1-A3F4-5A7EE1C3B06D}">
      <dsp:nvSpPr>
        <dsp:cNvPr id="0" name=""/>
        <dsp:cNvSpPr/>
      </dsp:nvSpPr>
      <dsp:spPr>
        <a:xfrm>
          <a:off x="967300" y="892756"/>
          <a:ext cx="111916" cy="670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0221"/>
              </a:lnTo>
              <a:lnTo>
                <a:pt x="111916" y="6702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60EA2-E8B7-4A54-A2A5-E34FCE2FFB80}">
      <dsp:nvSpPr>
        <dsp:cNvPr id="0" name=""/>
        <dsp:cNvSpPr/>
      </dsp:nvSpPr>
      <dsp:spPr>
        <a:xfrm>
          <a:off x="1079216" y="1116600"/>
          <a:ext cx="2753719" cy="892756"/>
        </a:xfrm>
        <a:prstGeom prst="roundRect">
          <a:avLst>
            <a:gd name="adj" fmla="val 10000"/>
          </a:avLst>
        </a:prstGeom>
        <a:solidFill>
          <a:srgbClr val="FF00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Учебные,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Познавательные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(информационные)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1105364" y="1142748"/>
        <a:ext cx="2701423" cy="840460"/>
      </dsp:txXfrm>
    </dsp:sp>
    <dsp:sp modelId="{1CF70C92-7620-4882-8D72-1D7CAA7149D2}">
      <dsp:nvSpPr>
        <dsp:cNvPr id="0" name=""/>
        <dsp:cNvSpPr/>
      </dsp:nvSpPr>
      <dsp:spPr>
        <a:xfrm>
          <a:off x="967300" y="892756"/>
          <a:ext cx="175708" cy="1768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196"/>
              </a:lnTo>
              <a:lnTo>
                <a:pt x="175708" y="17681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02BD2-9A07-44F3-8517-C6098C0375E8}">
      <dsp:nvSpPr>
        <dsp:cNvPr id="0" name=""/>
        <dsp:cNvSpPr/>
      </dsp:nvSpPr>
      <dsp:spPr>
        <a:xfrm>
          <a:off x="1143008" y="2214575"/>
          <a:ext cx="2715866" cy="892756"/>
        </a:xfrm>
        <a:prstGeom prst="roundRect">
          <a:avLst>
            <a:gd name="adj" fmla="val 10000"/>
          </a:avLst>
        </a:prstGeom>
        <a:solidFill>
          <a:srgbClr val="FF00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Игровые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1169156" y="2240723"/>
        <a:ext cx="2663570" cy="840460"/>
      </dsp:txXfrm>
    </dsp:sp>
    <dsp:sp modelId="{407FCA14-7497-4C7C-AB82-9EADF89F2104}">
      <dsp:nvSpPr>
        <dsp:cNvPr id="0" name=""/>
        <dsp:cNvSpPr/>
      </dsp:nvSpPr>
      <dsp:spPr>
        <a:xfrm>
          <a:off x="967300" y="892756"/>
          <a:ext cx="111916" cy="2902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2114"/>
              </a:lnTo>
              <a:lnTo>
                <a:pt x="111916" y="29021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6BDF1-C05C-46A5-9C46-89D9C2F3C219}">
      <dsp:nvSpPr>
        <dsp:cNvPr id="0" name=""/>
        <dsp:cNvSpPr/>
      </dsp:nvSpPr>
      <dsp:spPr>
        <a:xfrm>
          <a:off x="1079216" y="3348492"/>
          <a:ext cx="2715866" cy="892756"/>
        </a:xfrm>
        <a:prstGeom prst="roundRect">
          <a:avLst>
            <a:gd name="adj" fmla="val 10000"/>
          </a:avLst>
        </a:prstGeom>
        <a:solidFill>
          <a:srgbClr val="FF00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Поздравительные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 (праздничные)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1105364" y="3374640"/>
        <a:ext cx="2663570" cy="840460"/>
      </dsp:txXfrm>
    </dsp:sp>
    <dsp:sp modelId="{A70057FE-3814-476B-BB0E-C74AEA6D3B3E}">
      <dsp:nvSpPr>
        <dsp:cNvPr id="0" name=""/>
        <dsp:cNvSpPr/>
      </dsp:nvSpPr>
      <dsp:spPr>
        <a:xfrm>
          <a:off x="967300" y="892756"/>
          <a:ext cx="111916" cy="4018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18060"/>
              </a:lnTo>
              <a:lnTo>
                <a:pt x="111916" y="4018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44462-410A-49F8-ACB9-FB59A22BE638}">
      <dsp:nvSpPr>
        <dsp:cNvPr id="0" name=""/>
        <dsp:cNvSpPr/>
      </dsp:nvSpPr>
      <dsp:spPr>
        <a:xfrm>
          <a:off x="1079216" y="4464438"/>
          <a:ext cx="2753719" cy="892756"/>
        </a:xfrm>
        <a:prstGeom prst="roundRect">
          <a:avLst>
            <a:gd name="adj" fmla="val 10000"/>
          </a:avLst>
        </a:prstGeom>
        <a:solidFill>
          <a:srgbClr val="FF00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Автобиографические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(папка-отчет о каком-то важном событии в жизни ребенка: путешествии, походе в цирк, каникулярном досуге и т.д.)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1105364" y="4490586"/>
        <a:ext cx="2701423" cy="840460"/>
      </dsp:txXfrm>
    </dsp:sp>
    <dsp:sp modelId="{605C1F15-3FBB-4A0B-9FD4-6D4EE84B8927}">
      <dsp:nvSpPr>
        <dsp:cNvPr id="0" name=""/>
        <dsp:cNvSpPr/>
      </dsp:nvSpPr>
      <dsp:spPr>
        <a:xfrm>
          <a:off x="3922211" y="654"/>
          <a:ext cx="1785513" cy="892756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В зависимости от формы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3948359" y="26802"/>
        <a:ext cx="1733217" cy="840460"/>
      </dsp:txXfrm>
    </dsp:sp>
    <dsp:sp modelId="{1A5AB462-629E-4E32-9338-896B239CAC4F}">
      <dsp:nvSpPr>
        <dsp:cNvPr id="0" name=""/>
        <dsp:cNvSpPr/>
      </dsp:nvSpPr>
      <dsp:spPr>
        <a:xfrm>
          <a:off x="4100762" y="893411"/>
          <a:ext cx="178551" cy="669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567"/>
              </a:lnTo>
              <a:lnTo>
                <a:pt x="178551" y="669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25C5B-433F-4961-A3C7-AA14169C9883}">
      <dsp:nvSpPr>
        <dsp:cNvPr id="0" name=""/>
        <dsp:cNvSpPr/>
      </dsp:nvSpPr>
      <dsp:spPr>
        <a:xfrm>
          <a:off x="4279314" y="1116600"/>
          <a:ext cx="2499562" cy="892756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Стандартная книжка с двумя разворотами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305462" y="1142748"/>
        <a:ext cx="2447266" cy="840460"/>
      </dsp:txXfrm>
    </dsp:sp>
    <dsp:sp modelId="{802880D2-7DEB-4F83-95FC-8CC3F5F84A1C}">
      <dsp:nvSpPr>
        <dsp:cNvPr id="0" name=""/>
        <dsp:cNvSpPr/>
      </dsp:nvSpPr>
      <dsp:spPr>
        <a:xfrm>
          <a:off x="4100762" y="893411"/>
          <a:ext cx="178551" cy="1785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5513"/>
              </a:lnTo>
              <a:lnTo>
                <a:pt x="178551" y="1785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4D9A8D-8EDC-49CE-9AC2-DF7C2CD68FA2}">
      <dsp:nvSpPr>
        <dsp:cNvPr id="0" name=""/>
        <dsp:cNvSpPr/>
      </dsp:nvSpPr>
      <dsp:spPr>
        <a:xfrm>
          <a:off x="4279314" y="2232546"/>
          <a:ext cx="2499562" cy="892756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Папка с 3-5 и более разворотами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305462" y="2258694"/>
        <a:ext cx="2447266" cy="840460"/>
      </dsp:txXfrm>
    </dsp:sp>
    <dsp:sp modelId="{21C06024-3BD0-4A60-9421-2F493930B868}">
      <dsp:nvSpPr>
        <dsp:cNvPr id="0" name=""/>
        <dsp:cNvSpPr/>
      </dsp:nvSpPr>
      <dsp:spPr>
        <a:xfrm>
          <a:off x="4100762" y="893411"/>
          <a:ext cx="178551" cy="2901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1460"/>
              </a:lnTo>
              <a:lnTo>
                <a:pt x="178551" y="29014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03D38C-0F3A-4F16-96E3-9C66192FF787}">
      <dsp:nvSpPr>
        <dsp:cNvPr id="0" name=""/>
        <dsp:cNvSpPr/>
      </dsp:nvSpPr>
      <dsp:spPr>
        <a:xfrm>
          <a:off x="4279314" y="3348492"/>
          <a:ext cx="2499562" cy="892756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Книжка-гармошка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305462" y="3374640"/>
        <a:ext cx="2447266" cy="840460"/>
      </dsp:txXfrm>
    </dsp:sp>
    <dsp:sp modelId="{BC6E7834-C612-432C-9F2F-F807CB887D41}">
      <dsp:nvSpPr>
        <dsp:cNvPr id="0" name=""/>
        <dsp:cNvSpPr/>
      </dsp:nvSpPr>
      <dsp:spPr>
        <a:xfrm>
          <a:off x="4100762" y="893411"/>
          <a:ext cx="178551" cy="4017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17406"/>
              </a:lnTo>
              <a:lnTo>
                <a:pt x="178551" y="40174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5DD67-1CEB-466C-B4AE-B09E2D7C2238}">
      <dsp:nvSpPr>
        <dsp:cNvPr id="0" name=""/>
        <dsp:cNvSpPr/>
      </dsp:nvSpPr>
      <dsp:spPr>
        <a:xfrm>
          <a:off x="4279314" y="4464438"/>
          <a:ext cx="2437869" cy="892756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Фигурная папка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305462" y="4490586"/>
        <a:ext cx="2385573" cy="840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FA9DF-D770-4A16-801D-0A6FBC218EDF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95A29-166C-4C92-80AF-7EFF4600B8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417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A29-166C-4C92-80AF-7EFF4600B8F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417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-fotki.yandex.ru/get/47776/200418627.15e/0_16ef75_dbc0722b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360620"/>
            <a:ext cx="1116372" cy="413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42;&#1099;&#1089;&#1090;&#1091;&#1087;&#1083;&#1077;&#1085;&#1080;&#1077;%2026.04.2017\CHto_takoe_deti_-_CHto_takoe_deti_._(iPlayer.fm).mp3" TargetMode="External"/><Relationship Id="rId6" Type="http://schemas.openxmlformats.org/officeDocument/2006/relationships/image" Target="../media/image28.png"/><Relationship Id="rId5" Type="http://schemas.microsoft.com/office/2007/relationships/media" Target="file:///E:\&#1042;&#1099;&#1089;&#1090;&#1091;&#1087;&#1083;&#1077;&#1085;&#1080;&#1077;%2026.04.2017\CHto_takoe_deti_-_CHto_takoe_deti_._(iPlayer.fm).mp3" TargetMode="Externa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3397" y="4606099"/>
            <a:ext cx="5494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696846"/>
            <a:ext cx="7698893" cy="3368676"/>
          </a:xfrm>
        </p:spPr>
        <p:txBody>
          <a:bodyPr/>
          <a:lstStyle/>
          <a:p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Технология </a:t>
            </a:r>
            <a:b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лэпбук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новая форма организации образовательной деятельности</a:t>
            </a:r>
            <a:b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341553" y="3933056"/>
            <a:ext cx="7400948" cy="2520280"/>
          </a:xfrm>
        </p:spPr>
        <p:txBody>
          <a:bodyPr/>
          <a:lstStyle/>
          <a:p>
            <a:pPr algn="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Коротаева Елена Владимировна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Старший воспитатель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МБДОУ «ЦРР – детский сад «Радуга»</a:t>
            </a:r>
          </a:p>
          <a:p>
            <a:pPr algn="r">
              <a:buNone/>
            </a:pPr>
            <a:endParaRPr lang="ru-RU" sz="20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п. Коноша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Архангельской области</a:t>
            </a:r>
          </a:p>
          <a:p>
            <a:pPr algn="ctr">
              <a:buNone/>
            </a:pPr>
            <a:r>
              <a:rPr lang="ru-RU" sz="2000" b="1" smtClean="0">
                <a:solidFill>
                  <a:srgbClr val="7030A0"/>
                </a:solidFill>
              </a:rPr>
              <a:t>2017г.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endParaRPr lang="ru-RU" sz="2000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endParaRPr lang="ru-RU" sz="2000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endParaRPr lang="ru-RU" sz="2000" b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858280" cy="500066"/>
          </a:xfrm>
        </p:spPr>
        <p:txBody>
          <a:bodyPr/>
          <a:lstStyle/>
          <a:p>
            <a:r>
              <a:rPr lang="ru-RU" sz="2700" b="1" dirty="0" smtClean="0">
                <a:solidFill>
                  <a:srgbClr val="7030A0"/>
                </a:solidFill>
              </a:rPr>
              <a:t>Образовательная область «Познавательное развитие»</a:t>
            </a:r>
            <a:endParaRPr lang="ru-RU" sz="2700" dirty="0"/>
          </a:p>
        </p:txBody>
      </p:sp>
      <p:pic>
        <p:nvPicPr>
          <p:cNvPr id="10242" name="Picture 2" descr="F:\DCIM\139___04\IMG_5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3492580" cy="1571636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3" name="Picture 3" descr="F:\DCIM\139___04\IMG_5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1546"/>
            <a:ext cx="3714776" cy="1571636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4" descr="F:\DCIM\139___04\IMG_5275.JPG"/>
          <p:cNvPicPr>
            <a:picLocks noChangeAspect="1" noChangeArrowheads="1"/>
          </p:cNvPicPr>
          <p:nvPr/>
        </p:nvPicPr>
        <p:blipFill>
          <a:blip r:embed="rId4" cstate="print"/>
          <a:srcRect l="6164" t="11559" r="13697" b="9841"/>
          <a:stretch>
            <a:fillRect/>
          </a:stretch>
        </p:blipFill>
        <p:spPr bwMode="auto">
          <a:xfrm>
            <a:off x="1285852" y="2928934"/>
            <a:ext cx="1928827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5" name="Picture 5" descr="F:\DCIM\139___04\IMG_5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86058"/>
            <a:ext cx="3214710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6" name="Picture 6" descr="F:\DCIM\139___04\IMG_5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714884"/>
            <a:ext cx="3403585" cy="18419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858280" cy="511156"/>
          </a:xfrm>
        </p:spPr>
        <p:txBody>
          <a:bodyPr/>
          <a:lstStyle/>
          <a:p>
            <a:r>
              <a:rPr lang="ru-RU" sz="2700" b="1" dirty="0" smtClean="0">
                <a:solidFill>
                  <a:srgbClr val="7030A0"/>
                </a:solidFill>
              </a:rPr>
              <a:t>Образовательная область «Познавательное развитие»</a:t>
            </a:r>
            <a:endParaRPr lang="ru-RU" sz="2700" dirty="0"/>
          </a:p>
        </p:txBody>
      </p:sp>
      <p:pic>
        <p:nvPicPr>
          <p:cNvPr id="13314" name="Picture 2" descr="F:\DCIM\139___04\IMG_5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000108"/>
            <a:ext cx="2225666" cy="2322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315" name="Picture 3" descr="F:\DCIM\139___04\IMG_5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00108"/>
            <a:ext cx="3255854" cy="2643206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6" name="Picture 4" descr="F:\DCIM\139___04\IMG_5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14752"/>
            <a:ext cx="3989378" cy="2734004"/>
          </a:xfrm>
          <a:prstGeom prst="rect">
            <a:avLst/>
          </a:prstGeom>
          <a:ln w="127000" cap="rnd">
            <a:solidFill>
              <a:srgbClr val="FF00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7" name="Picture 5" descr="F:\DCIM\139___04\IMG_5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000504"/>
            <a:ext cx="2786082" cy="2348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686800" cy="428628"/>
          </a:xfrm>
        </p:spPr>
        <p:txBody>
          <a:bodyPr/>
          <a:lstStyle/>
          <a:p>
            <a:r>
              <a:rPr lang="ru-RU" sz="2700" b="1" dirty="0" smtClean="0">
                <a:solidFill>
                  <a:srgbClr val="7030A0"/>
                </a:solidFill>
              </a:rPr>
              <a:t>Образовательная область «Познавательное развитие»</a:t>
            </a:r>
            <a:endParaRPr lang="ru-RU" sz="2700" dirty="0"/>
          </a:p>
        </p:txBody>
      </p:sp>
      <p:pic>
        <p:nvPicPr>
          <p:cNvPr id="12290" name="Picture 2" descr="F:\DCIM\139___04\IMG_5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202570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66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291" name="Picture 3" descr="F:\DCIM\139___04\IMG_5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000108"/>
            <a:ext cx="4343391" cy="2159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292" name="Picture 4" descr="F:\DCIM\139___04\IMG_5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714752"/>
            <a:ext cx="2233603" cy="2545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293" name="Picture 5" descr="F:\DCIM\139___04\IMG_5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929066"/>
            <a:ext cx="4299441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357166"/>
            <a:ext cx="8856984" cy="562074"/>
          </a:xfrm>
        </p:spPr>
        <p:txBody>
          <a:bodyPr/>
          <a:lstStyle/>
          <a:p>
            <a:r>
              <a:rPr lang="ru-RU" sz="2700" b="1" dirty="0">
                <a:solidFill>
                  <a:srgbClr val="7030A0"/>
                </a:solidFill>
              </a:rPr>
              <a:t>Образовательная область «Познавательное развитие»</a:t>
            </a:r>
            <a:endParaRPr lang="ru-RU" sz="2700" dirty="0"/>
          </a:p>
        </p:txBody>
      </p:sp>
      <p:pic>
        <p:nvPicPr>
          <p:cNvPr id="6146" name="Picture 2" descr="F:\DCIM\139___04\IMG_5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3429024" cy="2263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7" name="Picture 3" descr="F:\DCIM\139___04\IMG_5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14422"/>
            <a:ext cx="3571900" cy="2281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8" name="Picture 4" descr="F:\DCIM\139___04\IMG_5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071942"/>
            <a:ext cx="5240334" cy="23911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572528" cy="642942"/>
          </a:xfrm>
        </p:spPr>
        <p:txBody>
          <a:bodyPr/>
          <a:lstStyle/>
          <a:p>
            <a:r>
              <a:rPr lang="ru-RU" sz="2700" b="1" dirty="0" smtClean="0">
                <a:solidFill>
                  <a:srgbClr val="7030A0"/>
                </a:solidFill>
              </a:rPr>
              <a:t>Образовательная область «Познавательное развитие»</a:t>
            </a:r>
            <a:endParaRPr lang="ru-RU" sz="2700" dirty="0"/>
          </a:p>
        </p:txBody>
      </p:sp>
      <p:pic>
        <p:nvPicPr>
          <p:cNvPr id="9218" name="Picture 2" descr="F:\DCIM\139___04\IMG_5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4313581" cy="3214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20" name="Picture 4" descr="F:\DCIM\139___04\IMG_5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428736"/>
            <a:ext cx="2599970" cy="3829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50006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Образовательная область «Речевое  развитие»</a:t>
            </a:r>
            <a:endParaRPr lang="ru-RU" sz="2800" dirty="0"/>
          </a:p>
        </p:txBody>
      </p:sp>
      <p:pic>
        <p:nvPicPr>
          <p:cNvPr id="7172" name="Picture 4" descr="F:\DCIM\139___04\IMG_5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142984"/>
            <a:ext cx="3889477" cy="3214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1" name="Picture 3" descr="F:\DCIM\139___04\IMG_5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634026"/>
            <a:ext cx="2857520" cy="3410366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3" name="Picture 5" descr="F:\DCIM\139___04\IMG_5311.JPG"/>
          <p:cNvPicPr>
            <a:picLocks noChangeAspect="1" noChangeArrowheads="1"/>
          </p:cNvPicPr>
          <p:nvPr/>
        </p:nvPicPr>
        <p:blipFill>
          <a:blip r:embed="rId5" cstate="print"/>
          <a:srcRect l="33334" r="31110"/>
          <a:stretch>
            <a:fillRect/>
          </a:stretch>
        </p:blipFill>
        <p:spPr bwMode="auto">
          <a:xfrm>
            <a:off x="6572264" y="1000108"/>
            <a:ext cx="187295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4" name="Picture 6" descr="F:\DCIM\139___04\IMG_5310.JPG"/>
          <p:cNvPicPr>
            <a:picLocks noChangeAspect="1" noChangeArrowheads="1"/>
          </p:cNvPicPr>
          <p:nvPr/>
        </p:nvPicPr>
        <p:blipFill>
          <a:blip r:embed="rId6" cstate="print"/>
          <a:srcRect l="48649"/>
          <a:stretch>
            <a:fillRect/>
          </a:stretch>
        </p:blipFill>
        <p:spPr bwMode="auto">
          <a:xfrm>
            <a:off x="5143504" y="3214686"/>
            <a:ext cx="2357454" cy="3055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58259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Образовательная область «Речевое  развитие»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endParaRPr lang="ru-RU" sz="2800" dirty="0"/>
          </a:p>
        </p:txBody>
      </p:sp>
      <p:pic>
        <p:nvPicPr>
          <p:cNvPr id="8194" name="Picture 2" descr="F:\DCIM\139___04\IMG_5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928670"/>
            <a:ext cx="3429024" cy="224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F:\DCIM\139___04\IMG_5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00108"/>
            <a:ext cx="3286148" cy="2228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DCIM\139___04\IMG_5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5" y="3429000"/>
            <a:ext cx="3571900" cy="2746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H:\варачек грамоты лэпбук\Рисунок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9" y="3500438"/>
            <a:ext cx="3761091" cy="2643206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H:\варачек грамоты лэпбук\Рисунок (2)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0272" y="785794"/>
            <a:ext cx="3861412" cy="54751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86834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Образовательная область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«Художественно – эстетическое развитие»</a:t>
            </a:r>
            <a:endParaRPr lang="ru-RU" sz="2800" dirty="0"/>
          </a:p>
        </p:txBody>
      </p:sp>
      <p:pic>
        <p:nvPicPr>
          <p:cNvPr id="11266" name="Picture 2" descr="F:\DCIM\139___04\IMG_5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429000"/>
            <a:ext cx="3716291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F:\DCIM\139___04\IMG_5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28736"/>
            <a:ext cx="3643338" cy="283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93978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Образовательная область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«Художественно – эстетическое развитие»</a:t>
            </a:r>
            <a:endParaRPr lang="ru-RU" sz="2800" dirty="0"/>
          </a:p>
        </p:txBody>
      </p:sp>
      <p:pic>
        <p:nvPicPr>
          <p:cNvPr id="16387" name="Picture 3" descr="F:\DCIM\139___04\IMG_5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572009"/>
            <a:ext cx="1742759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F:\DCIM\139___04\IMG_5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0591" y="1500174"/>
            <a:ext cx="4753549" cy="2286016"/>
          </a:xfrm>
          <a:prstGeom prst="rect">
            <a:avLst/>
          </a:prstGeom>
          <a:ln w="127000" cap="rnd">
            <a:solidFill>
              <a:srgbClr val="FF00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89" name="Picture 5" descr="F:\DCIM\139___04\IMG_5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572008"/>
            <a:ext cx="1724123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6" descr="F:\DCIM\139___04\IMG_5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572008"/>
            <a:ext cx="1504910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1" name="Picture 7" descr="F:\DCIM\139___04\IMG_53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4572008"/>
            <a:ext cx="1586259" cy="1572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:\DCIM\139___04\IMG_53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5912" y="1500174"/>
            <a:ext cx="2490153" cy="2286016"/>
          </a:xfrm>
          <a:prstGeom prst="rect">
            <a:avLst/>
          </a:prstGeom>
          <a:ln w="127000" cap="rnd">
            <a:solidFill>
              <a:srgbClr val="00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86" name="Picture 2" descr="G:\Рисунок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1357298"/>
            <a:ext cx="3871190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5725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Образовательная область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«Художественно – эстетическое развитие»</a:t>
            </a:r>
            <a:endParaRPr lang="ru-RU" sz="2800" dirty="0"/>
          </a:p>
        </p:txBody>
      </p:sp>
      <p:pic>
        <p:nvPicPr>
          <p:cNvPr id="15362" name="Picture 2" descr="F:\DCIM\139___04\IMG_5315.JPG"/>
          <p:cNvPicPr>
            <a:picLocks noChangeAspect="1" noChangeArrowheads="1"/>
          </p:cNvPicPr>
          <p:nvPr/>
        </p:nvPicPr>
        <p:blipFill>
          <a:blip r:embed="rId2" cstate="print"/>
          <a:srcRect l="8208"/>
          <a:stretch>
            <a:fillRect/>
          </a:stretch>
        </p:blipFill>
        <p:spPr bwMode="auto">
          <a:xfrm>
            <a:off x="1285852" y="1357298"/>
            <a:ext cx="2214578" cy="31687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3" name="Picture 3" descr="F:\DCIM\139___04\IMG_5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324664"/>
            <a:ext cx="4143404" cy="2172576"/>
          </a:xfrm>
          <a:prstGeom prst="rect">
            <a:avLst/>
          </a:prstGeom>
          <a:ln w="127000" cap="rnd">
            <a:solidFill>
              <a:srgbClr val="33CC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4" name="Picture 4" descr="F:\DCIM\139___04\IMG_5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14752"/>
            <a:ext cx="3853196" cy="2714644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5" name="Picture 5" descr="G:\Рисунок (5).BMP"/>
          <p:cNvPicPr>
            <a:picLocks noChangeAspect="1" noChangeArrowheads="1"/>
          </p:cNvPicPr>
          <p:nvPr/>
        </p:nvPicPr>
        <p:blipFill>
          <a:blip r:embed="rId5" cstate="print"/>
          <a:srcRect l="8694" t="5637" r="5566"/>
          <a:stretch>
            <a:fillRect/>
          </a:stretch>
        </p:blipFill>
        <p:spPr bwMode="auto">
          <a:xfrm>
            <a:off x="3000364" y="1214422"/>
            <a:ext cx="3857652" cy="53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1142976" y="571480"/>
            <a:ext cx="4929222" cy="185738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b="1" dirty="0" err="1" smtClean="0">
                <a:solidFill>
                  <a:srgbClr val="7030A0"/>
                </a:solidFill>
              </a:rPr>
              <a:t>Лэпбук</a:t>
            </a:r>
            <a:r>
              <a:rPr lang="ru-RU" sz="2400" b="1" dirty="0" smtClean="0">
                <a:solidFill>
                  <a:srgbClr val="7030A0"/>
                </a:solidFill>
              </a:rPr>
              <a:t> (</a:t>
            </a:r>
            <a:r>
              <a:rPr lang="en-US" sz="2400" b="1" dirty="0" err="1" smtClean="0">
                <a:solidFill>
                  <a:srgbClr val="7030A0"/>
                </a:solidFill>
              </a:rPr>
              <a:t>lapbook</a:t>
            </a:r>
            <a:r>
              <a:rPr lang="en-US" sz="2400" b="1" dirty="0" smtClean="0">
                <a:solidFill>
                  <a:srgbClr val="7030A0"/>
                </a:solidFill>
              </a:rPr>
              <a:t>) –</a:t>
            </a:r>
            <a:r>
              <a:rPr lang="ru-RU" sz="2400" b="1" dirty="0" smtClean="0">
                <a:solidFill>
                  <a:srgbClr val="7030A0"/>
                </a:solidFill>
              </a:rPr>
              <a:t> в дословном переводе с английского значит «наколенная папка»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    (</a:t>
            </a:r>
            <a:r>
              <a:rPr lang="en-US" sz="2400" b="1" dirty="0" smtClean="0">
                <a:solidFill>
                  <a:srgbClr val="7030A0"/>
                </a:solidFill>
              </a:rPr>
              <a:t>lap</a:t>
            </a:r>
            <a:r>
              <a:rPr lang="ru-RU" sz="2400" b="1" dirty="0" smtClean="0">
                <a:solidFill>
                  <a:srgbClr val="7030A0"/>
                </a:solidFill>
              </a:rPr>
              <a:t> – колени, </a:t>
            </a:r>
            <a:r>
              <a:rPr lang="en-US" sz="2400" b="1" dirty="0" smtClean="0">
                <a:solidFill>
                  <a:srgbClr val="7030A0"/>
                </a:solidFill>
              </a:rPr>
              <a:t> book</a:t>
            </a:r>
            <a:r>
              <a:rPr lang="ru-RU" sz="2400" b="1" dirty="0" smtClean="0">
                <a:solidFill>
                  <a:srgbClr val="7030A0"/>
                </a:solidFill>
              </a:rPr>
              <a:t> – книга)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F:\DCIM\139___04\IMG_523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EB25B"/>
              </a:clrFrom>
              <a:clrTo>
                <a:srgbClr val="8EB25B">
                  <a:alpha val="0"/>
                </a:srgbClr>
              </a:clrTo>
            </a:clrChange>
          </a:blip>
          <a:srcRect l="2564" t="3440" r="2563" b="3671"/>
          <a:stretch>
            <a:fillRect/>
          </a:stretch>
        </p:blipFill>
        <p:spPr bwMode="auto">
          <a:xfrm>
            <a:off x="6143636" y="500042"/>
            <a:ext cx="2643206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F:\DCIM\139___04\IMG_5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000372"/>
            <a:ext cx="6419019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6943716" cy="511156"/>
          </a:xfrm>
        </p:spPr>
        <p:txBody>
          <a:bodyPr/>
          <a:lstStyle/>
          <a:p>
            <a:r>
              <a:rPr lang="ru-RU" sz="2800" b="1" dirty="0" err="1" smtClean="0">
                <a:solidFill>
                  <a:srgbClr val="7030A0"/>
                </a:solidFill>
              </a:rPr>
              <a:t>Лэпбук</a:t>
            </a:r>
            <a:r>
              <a:rPr lang="ru-RU" sz="2800" b="1" dirty="0" smtClean="0">
                <a:solidFill>
                  <a:srgbClr val="7030A0"/>
                </a:solidFill>
              </a:rPr>
              <a:t> – методическое пособие</a:t>
            </a:r>
            <a:endParaRPr lang="ru-RU" sz="2800" dirty="0"/>
          </a:p>
        </p:txBody>
      </p:sp>
      <p:pic>
        <p:nvPicPr>
          <p:cNvPr id="14339" name="Picture 3" descr="F:\DCIM\139___04\IMG_5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571876"/>
            <a:ext cx="3643338" cy="28475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0" name="Picture 4" descr="F:\DCIM\139___04\IMG_5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928670"/>
            <a:ext cx="3372333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1" name="Picture 5" descr="F:\DCIM\139___04\IMG_5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3817" y="3643314"/>
            <a:ext cx="2365835" cy="2714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2" name="Picture 6" descr="F:\DCIM\139___04\IMG_5282.JPG"/>
          <p:cNvPicPr>
            <a:picLocks noChangeAspect="1" noChangeArrowheads="1"/>
          </p:cNvPicPr>
          <p:nvPr/>
        </p:nvPicPr>
        <p:blipFill>
          <a:blip r:embed="rId5" cstate="print"/>
          <a:srcRect l="9349" t="7143" r="6506" b="3571"/>
          <a:stretch>
            <a:fillRect/>
          </a:stretch>
        </p:blipFill>
        <p:spPr bwMode="auto">
          <a:xfrm>
            <a:off x="1428728" y="1071546"/>
            <a:ext cx="3643338" cy="42540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91680" y="548680"/>
            <a:ext cx="5760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48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</a:rPr>
              <a:t>СПАСИБО</a:t>
            </a:r>
          </a:p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</a:rPr>
              <a:t>ЗА</a:t>
            </a:r>
          </a:p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</a:rPr>
              <a:t>ВНИМАНИЕ!</a:t>
            </a:r>
            <a:endParaRPr lang="ru-RU" sz="4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адуга\Desktop\Лэпбук 1\Note-papers-vector-mater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071546"/>
            <a:ext cx="4500594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736"/>
            <a:ext cx="1214446" cy="3570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857364"/>
            <a:ext cx="928695" cy="45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C:\Users\радуга\Desktop\Лэпбук 1\depositphotos_40851055-Folder-with-papers - копия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1428736"/>
            <a:ext cx="1143008" cy="36433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7" name="Picture 9" descr="C:\Users\радуга\Desktop\Лэпбук 1\0 - копия.jpg"/>
          <p:cNvPicPr>
            <a:picLocks noChangeAspect="1" noChangeArrowheads="1"/>
          </p:cNvPicPr>
          <p:nvPr/>
        </p:nvPicPr>
        <p:blipFill>
          <a:blip r:embed="rId6" cstate="print"/>
          <a:srcRect t="3361"/>
          <a:stretch>
            <a:fillRect/>
          </a:stretch>
        </p:blipFill>
        <p:spPr bwMode="auto">
          <a:xfrm>
            <a:off x="5214942" y="1142984"/>
            <a:ext cx="1957388" cy="2054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7728481">
            <a:off x="2719495" y="1798157"/>
            <a:ext cx="153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Дидактическая игра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6" name="Picture 8" descr="C:\Users\радуга\Desktop\Лэпбук 1\a97049a314cb73411f71bae675dd8 - копия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3929066"/>
            <a:ext cx="1071570" cy="96962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rot="986821">
            <a:off x="4042708" y="4071674"/>
            <a:ext cx="883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Блокнот для заметок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радуга\Desktop\Лэпбук 1\6105.750x0 -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5272" y="3571876"/>
            <a:ext cx="875495" cy="1357322"/>
          </a:xfrm>
          <a:prstGeom prst="rect">
            <a:avLst/>
          </a:prstGeom>
          <a:noFill/>
        </p:spPr>
      </p:pic>
      <p:pic>
        <p:nvPicPr>
          <p:cNvPr id="3" name="Picture 4" descr="C:\Users\радуга\Desktop\Лэпбук 1\1997353_65745430-592e-49cc-bf5e-867beddd6d00 - копия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CE0D4"/>
              </a:clrFrom>
              <a:clrTo>
                <a:srgbClr val="ECE0D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2500306"/>
            <a:ext cx="928694" cy="123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радуга\Desktop\Лэпбук 1\709224-388717-origina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D0D3C8"/>
              </a:clrFrom>
              <a:clrTo>
                <a:srgbClr val="D0D3C8">
                  <a:alpha val="0"/>
                </a:srgbClr>
              </a:clrTo>
            </a:clrChange>
          </a:blip>
          <a:srcRect r="179"/>
          <a:stretch>
            <a:fillRect/>
          </a:stretch>
        </p:blipFill>
        <p:spPr bwMode="auto">
          <a:xfrm>
            <a:off x="3071802" y="3500438"/>
            <a:ext cx="864131" cy="1500198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1F8FF"/>
              </a:clrFrom>
              <a:clrTo>
                <a:srgbClr val="F1F8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3714752"/>
            <a:ext cx="1988899" cy="123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 descr="C:\Users\радуга\Desktop\Лэпбук 1\ворона-001 - копия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EEBF4"/>
              </a:clrFrom>
              <a:clrTo>
                <a:srgbClr val="EEEB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2643182"/>
            <a:ext cx="786785" cy="714380"/>
          </a:xfrm>
          <a:prstGeom prst="rect">
            <a:avLst/>
          </a:prstGeom>
          <a:noFill/>
        </p:spPr>
      </p:pic>
      <p:pic>
        <p:nvPicPr>
          <p:cNvPr id="19" name="Picture 3" descr="C:\Users\радуга\Desktop\Лэпбук 1\R010819U10a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3344471" y="1980162"/>
            <a:ext cx="2428892" cy="89741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071934" y="1214422"/>
            <a:ext cx="100013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Придумай рассказ</a:t>
            </a:r>
            <a:endParaRPr lang="ru-RU" sz="1200" b="1" dirty="0"/>
          </a:p>
        </p:txBody>
      </p:sp>
      <p:pic>
        <p:nvPicPr>
          <p:cNvPr id="2058" name="Picture 10" descr="C:\Users\радуга\Desktop\Лэпбук 1\ворона-001 - копия (2)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5E8EF"/>
              </a:clrFrom>
              <a:clrTo>
                <a:srgbClr val="F5E8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438008">
            <a:off x="7715272" y="1571612"/>
            <a:ext cx="884239" cy="8572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0006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Виды </a:t>
            </a:r>
            <a:r>
              <a:rPr lang="ru-RU" sz="2800" b="1" dirty="0" err="1" smtClean="0">
                <a:solidFill>
                  <a:srgbClr val="7030A0"/>
                </a:solidFill>
              </a:rPr>
              <a:t>лэпбуков</a:t>
            </a:r>
            <a:endParaRPr lang="ru-RU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</p:nvPr>
        </p:nvGraphicFramePr>
        <p:xfrm>
          <a:off x="1285852" y="1000108"/>
          <a:ext cx="750099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7948"/>
            <a:ext cx="8229600" cy="56207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Соответствие ФГОС ДО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980728"/>
            <a:ext cx="7848872" cy="5544616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Объединяя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и воспитание в целостный образовательный процесс,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лэпбук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дает педагогу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 возможность построить деятельность на основе индивидуальных особенностей каждого ребенка;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 создать условия, при которых сам ребенок становится активным в выборе содержания своего образования.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Использование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лэпбука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обеспечивает равенство возможностей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полноценное развитие каждого ребенка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независимо от места жительства, пола, национальности, языка, социального статуса, в том числе и для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с особыми образовательными потребностями.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Алгоритм создания </a:t>
            </a:r>
            <a:r>
              <a:rPr lang="ru-RU" sz="2800" b="1" dirty="0" err="1" smtClean="0">
                <a:solidFill>
                  <a:srgbClr val="7030A0"/>
                </a:solidFill>
              </a:rPr>
              <a:t>лэпбука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998601"/>
            <a:ext cx="3181350" cy="204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416" b="989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035"/>
          <a:stretch/>
        </p:blipFill>
        <p:spPr>
          <a:xfrm>
            <a:off x="1907704" y="3284984"/>
            <a:ext cx="5040560" cy="3088201"/>
          </a:xfrm>
          <a:prstGeom prst="rect">
            <a:avLst/>
          </a:prstGeom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03648" y="1417638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Выбрать тему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Составить план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Подобрать материал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Нарисовать макет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Оформить </a:t>
            </a:r>
            <a:r>
              <a:rPr lang="ru-RU" b="1" dirty="0" err="1" smtClean="0">
                <a:solidFill>
                  <a:srgbClr val="002060"/>
                </a:solidFill>
              </a:rPr>
              <a:t>лэпбук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Транслирование  педагогического опыта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556792"/>
            <a:ext cx="2079881" cy="3973501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284984"/>
            <a:ext cx="2016224" cy="3072160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052736"/>
            <a:ext cx="1655202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1124743"/>
            <a:ext cx="2501214" cy="3056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4365104"/>
            <a:ext cx="2124352" cy="1926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Образовательная область «Физическое развитие»</a:t>
            </a:r>
            <a:endParaRPr lang="ru-RU" sz="2800" dirty="0"/>
          </a:p>
        </p:txBody>
      </p:sp>
      <p:pic>
        <p:nvPicPr>
          <p:cNvPr id="4098" name="Picture 2" descr="F:\DCIM\139___04\IMG_524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9289" r="7107"/>
          <a:stretch>
            <a:fillRect/>
          </a:stretch>
        </p:blipFill>
        <p:spPr bwMode="auto">
          <a:xfrm>
            <a:off x="1214414" y="928670"/>
            <a:ext cx="2214578" cy="33628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F:\DCIM\139___04\IMG_5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571612"/>
            <a:ext cx="4929190" cy="3648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CHto_takoe_deti_-_CHto_takoe_deti_.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64" y="357166"/>
            <a:ext cx="8715436" cy="582594"/>
          </a:xfrm>
        </p:spPr>
        <p:txBody>
          <a:bodyPr/>
          <a:lstStyle/>
          <a:p>
            <a:r>
              <a:rPr lang="ru-RU" sz="2700" b="1" dirty="0" smtClean="0">
                <a:solidFill>
                  <a:srgbClr val="7030A0"/>
                </a:solidFill>
              </a:rPr>
              <a:t>Образовательная область «Познавательное развитие»</a:t>
            </a:r>
            <a:endParaRPr lang="ru-RU" sz="2700" dirty="0"/>
          </a:p>
        </p:txBody>
      </p:sp>
      <p:pic>
        <p:nvPicPr>
          <p:cNvPr id="5123" name="Picture 3" descr="F:\DCIM\139___04\IMG_5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4357718" cy="2594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2" name="Picture 2" descr="F:\DCIM\139___04\IMG_5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214686"/>
            <a:ext cx="3401643" cy="2491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4" name="Picture 4" descr="F:\DCIM\139___04\IMG_5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000108"/>
            <a:ext cx="2933386" cy="1584231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195</Words>
  <Application>Microsoft Office PowerPoint</Application>
  <PresentationFormat>Экран (4:3)</PresentationFormat>
  <Paragraphs>60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1_Тема Office</vt:lpstr>
      <vt:lpstr>Технология  лэпбук – новая форма организации образовательной деятельности </vt:lpstr>
      <vt:lpstr>Слайд 2</vt:lpstr>
      <vt:lpstr>Слайд 3</vt:lpstr>
      <vt:lpstr>Виды лэпбуков</vt:lpstr>
      <vt:lpstr>Соответствие ФГОС ДО</vt:lpstr>
      <vt:lpstr>Алгоритм создания лэпбука</vt:lpstr>
      <vt:lpstr>Транслирование  педагогического опыта</vt:lpstr>
      <vt:lpstr>Образовательная область «Физическое развитие»</vt:lpstr>
      <vt:lpstr>Образовательная область «Познавательное развитие»</vt:lpstr>
      <vt:lpstr>Образовательная область «Познавательное развитие»</vt:lpstr>
      <vt:lpstr>Образовательная область «Познавательное развитие»</vt:lpstr>
      <vt:lpstr>Образовательная область «Познавательное развитие»</vt:lpstr>
      <vt:lpstr>Образовательная область «Познавательное развитие»</vt:lpstr>
      <vt:lpstr>Образовательная область «Познавательное развитие»</vt:lpstr>
      <vt:lpstr>Образовательная область «Речевое  развитие»</vt:lpstr>
      <vt:lpstr>Образовательная область «Речевое  развитие» </vt:lpstr>
      <vt:lpstr>Образовательная область  «Художественно – эстетическое развитие»</vt:lpstr>
      <vt:lpstr>Образовательная область  «Художественно – эстетическое развитие»</vt:lpstr>
      <vt:lpstr>Образовательная область  «Художественно – эстетическое развитие»</vt:lpstr>
      <vt:lpstr>Лэпбук – методическое пособие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радуга</cp:lastModifiedBy>
  <cp:revision>81</cp:revision>
  <dcterms:created xsi:type="dcterms:W3CDTF">2014-07-06T18:18:01Z</dcterms:created>
  <dcterms:modified xsi:type="dcterms:W3CDTF">2017-04-25T13:27:14Z</dcterms:modified>
</cp:coreProperties>
</file>