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66" r:id="rId5"/>
    <p:sldId id="267" r:id="rId6"/>
    <p:sldId id="268" r:id="rId7"/>
    <p:sldId id="269" r:id="rId8"/>
    <p:sldId id="258" r:id="rId9"/>
    <p:sldId id="270" r:id="rId10"/>
    <p:sldId id="259" r:id="rId11"/>
    <p:sldId id="271" r:id="rId12"/>
    <p:sldId id="261" r:id="rId13"/>
    <p:sldId id="273" r:id="rId14"/>
    <p:sldId id="272" r:id="rId15"/>
    <p:sldId id="274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2784-1EFE-42B9-90AB-B97E53E182B4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EDC0-8132-4278-ACCA-AB4B97E66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2784-1EFE-42B9-90AB-B97E53E182B4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EDC0-8132-4278-ACCA-AB4B97E66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2784-1EFE-42B9-90AB-B97E53E182B4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EDC0-8132-4278-ACCA-AB4B97E66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2784-1EFE-42B9-90AB-B97E53E182B4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EDC0-8132-4278-ACCA-AB4B97E66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2784-1EFE-42B9-90AB-B97E53E182B4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EDC0-8132-4278-ACCA-AB4B97E66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2784-1EFE-42B9-90AB-B97E53E182B4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EDC0-8132-4278-ACCA-AB4B97E66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2784-1EFE-42B9-90AB-B97E53E182B4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EDC0-8132-4278-ACCA-AB4B97E66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2784-1EFE-42B9-90AB-B97E53E182B4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EDC0-8132-4278-ACCA-AB4B97E66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2784-1EFE-42B9-90AB-B97E53E182B4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EDC0-8132-4278-ACCA-AB4B97E66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2784-1EFE-42B9-90AB-B97E53E182B4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EDC0-8132-4278-ACCA-AB4B97E66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2784-1EFE-42B9-90AB-B97E53E182B4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EDC0-8132-4278-ACCA-AB4B97E66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62784-1EFE-42B9-90AB-B97E53E182B4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AEDC0-8132-4278-ACCA-AB4B97E66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5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titled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31" y="0"/>
            <a:ext cx="91548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at1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429132"/>
            <a:ext cx="1714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at2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1571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lowers3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5072074"/>
            <a:ext cx="119538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12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76" y="5786454"/>
            <a:ext cx="6000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65f1df7b4e9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357694"/>
            <a:ext cx="3232915" cy="2339973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42910" y="1928802"/>
            <a:ext cx="7000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Чистота – 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залог здоровья!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7" descr="7447-3-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142852"/>
            <a:ext cx="2736850" cy="273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мыть всё тело мылом (желательно детским) и мочалкой не реже одного раза  в неделю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Лицо, шею, уши надо мыть два раза в день – утром и перед сном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надо мыть несколько раз в день по необходимости, особенно перед едой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 руки насухо вытирать своим полотенцем. Если руки вытирать плохо, кожа становится обветренной (пересыхает, шелушится и даже трескается). Смажь ее кремом, лучше всего детским.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214290"/>
            <a:ext cx="707236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Сегодня я узнал…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Было интересно…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Было трудно…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Я понял, что…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Теперь я могу…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Я приобрел…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Я научился…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Меня удивило…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Урок дал мне для жизни…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Мне захотелось…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428604"/>
            <a:ext cx="828680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 «Органы чувств человека».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Какой орган отвечает за обоняние?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б) уши;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кожа;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к) нос;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ж) глаза.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Какой орган различает вкус пищи?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а) глаза;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о) язык;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и) нос;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е) уши.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5-конечная звезда 1"/>
          <p:cNvSpPr/>
          <p:nvPr/>
        </p:nvSpPr>
        <p:spPr>
          <a:xfrm>
            <a:off x="2483768" y="2708920"/>
            <a:ext cx="360040" cy="288032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2483768" y="4869160"/>
            <a:ext cx="360040" cy="288032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835824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 помощью какого органа ты узнаешь, что запел соловей, залаяла собака?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ж) уши;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глаза;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к) кожа;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л) нос.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 помощью какого органа вы видите, что написано или нарисовано в книге?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о) уши;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и) нос;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а) глаза;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е) язык.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2663788" y="1268760"/>
            <a:ext cx="360040" cy="288032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663788" y="5085184"/>
            <a:ext cx="360040" cy="288032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slide.ru/images/9/15640/960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1" y="0"/>
            <a:ext cx="9144000" cy="733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54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Узнать, для чего нужна кожа;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Изучить строение кожи;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Закрепить правила ухода за кожей;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Вспомнить как оказать первую помощь при повреждении кожи.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3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2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дом\Рабочий стол\Новая папка (2)\Рисунок1.jpg"/>
          <p:cNvPicPr>
            <a:picLocks noChangeAspect="1" noChangeArrowheads="1"/>
          </p:cNvPicPr>
          <p:nvPr/>
        </p:nvPicPr>
        <p:blipFill>
          <a:blip r:embed="rId2"/>
          <a:srcRect l="78004" t="8394" r="2185" b="76316"/>
          <a:stretch>
            <a:fillRect/>
          </a:stretch>
        </p:blipFill>
        <p:spPr bwMode="auto">
          <a:xfrm>
            <a:off x="5912826" y="0"/>
            <a:ext cx="3231174" cy="3500438"/>
          </a:xfrm>
          <a:prstGeom prst="rect">
            <a:avLst/>
          </a:prstGeom>
          <a:noFill/>
        </p:spPr>
      </p:pic>
      <p:pic>
        <p:nvPicPr>
          <p:cNvPr id="1026" name="Picture 2" descr="C:\Documents and Settings\дом\Рабочий стол\Новая папка (2)\рыжик.jpg"/>
          <p:cNvPicPr>
            <a:picLocks noChangeAspect="1" noChangeArrowheads="1"/>
          </p:cNvPicPr>
          <p:nvPr/>
        </p:nvPicPr>
        <p:blipFill>
          <a:blip r:embed="rId3"/>
          <a:srcRect l="34935" t="26899" r="11460" b="29551"/>
          <a:stretch>
            <a:fillRect/>
          </a:stretch>
        </p:blipFill>
        <p:spPr bwMode="auto">
          <a:xfrm flipH="1">
            <a:off x="857224" y="3714752"/>
            <a:ext cx="2857520" cy="2857520"/>
          </a:xfrm>
          <a:prstGeom prst="rect">
            <a:avLst/>
          </a:prstGeom>
          <a:noFill/>
        </p:spPr>
      </p:pic>
      <p:pic>
        <p:nvPicPr>
          <p:cNvPr id="1027" name="Picture 3" descr="C:\Documents and Settings\дом\Рабочий стол\Новая папка (2)\черепаха.jpg"/>
          <p:cNvPicPr>
            <a:picLocks noChangeAspect="1" noChangeArrowheads="1"/>
          </p:cNvPicPr>
          <p:nvPr/>
        </p:nvPicPr>
        <p:blipFill>
          <a:blip r:embed="rId4"/>
          <a:srcRect l="48755" t="26371" r="11601" b="23361"/>
          <a:stretch>
            <a:fillRect/>
          </a:stretch>
        </p:blipFill>
        <p:spPr bwMode="auto">
          <a:xfrm>
            <a:off x="4857752" y="3714752"/>
            <a:ext cx="2786082" cy="2878952"/>
          </a:xfrm>
          <a:prstGeom prst="rect">
            <a:avLst/>
          </a:prstGeom>
          <a:noFill/>
          <a:scene3d>
            <a:camera prst="orthographicFront">
              <a:rot lat="298855" lon="20998858" rev="21573786"/>
            </a:camera>
            <a:lightRig rig="threePt" dir="t"/>
          </a:scene3d>
        </p:spPr>
      </p:pic>
      <p:sp>
        <p:nvSpPr>
          <p:cNvPr id="6" name="Овальная выноска 5"/>
          <p:cNvSpPr/>
          <p:nvPr/>
        </p:nvSpPr>
        <p:spPr>
          <a:xfrm>
            <a:off x="0" y="142852"/>
            <a:ext cx="5072098" cy="3429000"/>
          </a:xfrm>
          <a:prstGeom prst="wedgeEllipseCallout">
            <a:avLst>
              <a:gd name="adj1" fmla="val 80098"/>
              <a:gd name="adj2" fmla="val -270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28604"/>
            <a:ext cx="49292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Разве кожа человека может быть надёжной защитой организма? Посмотрите на мои плотные крылья, на густую шерсть Рыжика, на твёрдый панцирь Черепахи. Вот надёжная защита! А у человека ничего такого нет. Как кожа может его защитить?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339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Виктория Тен</cp:lastModifiedBy>
  <cp:revision>19</cp:revision>
  <dcterms:created xsi:type="dcterms:W3CDTF">2014-12-04T15:53:52Z</dcterms:created>
  <dcterms:modified xsi:type="dcterms:W3CDTF">2018-12-15T02:20:52Z</dcterms:modified>
</cp:coreProperties>
</file>