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5" r:id="rId5"/>
    <p:sldId id="267" r:id="rId6"/>
    <p:sldId id="266" r:id="rId7"/>
    <p:sldId id="268" r:id="rId8"/>
    <p:sldId id="264" r:id="rId9"/>
    <p:sldId id="269" r:id="rId10"/>
    <p:sldId id="280" r:id="rId11"/>
    <p:sldId id="263" r:id="rId12"/>
    <p:sldId id="270" r:id="rId13"/>
    <p:sldId id="271" r:id="rId14"/>
    <p:sldId id="272" r:id="rId15"/>
    <p:sldId id="281" r:id="rId16"/>
    <p:sldId id="273" r:id="rId17"/>
    <p:sldId id="274" r:id="rId18"/>
    <p:sldId id="282" r:id="rId19"/>
    <p:sldId id="275" r:id="rId20"/>
    <p:sldId id="276" r:id="rId21"/>
    <p:sldId id="277" r:id="rId22"/>
    <p:sldId id="278" r:id="rId23"/>
    <p:sldId id="262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12" autoAdjust="0"/>
    <p:restoredTop sz="94660"/>
  </p:normalViewPr>
  <p:slideViewPr>
    <p:cSldViewPr>
      <p:cViewPr varScale="1">
        <p:scale>
          <a:sx n="69" d="100"/>
          <a:sy n="69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4FBC6-9969-4B70-BACD-94952E9DB6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27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44681-F8FB-42E0-8974-1E109C5339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46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79467-728B-4C74-9FB0-C6056294C4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05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1876A-EB0C-4C4D-8216-7836B3B3AB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503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F8F3D-0E83-492A-907B-CB062B87DD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27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B39DA-FCF4-431F-8355-C34D2AEF77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98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10393-CBD3-4C93-90DC-8BBEC41AB36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5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7A95D-2828-4511-ACC4-AA60BDBD41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44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B19C3-2C1C-4669-9745-24B2956407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03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29B13-DA3D-44FD-B821-EFCAC0FB552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03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2DFE0-2981-4A1C-B486-9601254F1C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97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35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59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63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35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30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73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7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523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46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732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1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067EBD-A112-4C6B-8F5D-1140CE0F451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5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6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1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Картинки по запросу млекопитающ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602" y="-25006"/>
            <a:ext cx="1907704" cy="9337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Еда </a:t>
            </a:r>
            <a:endParaRPr lang="ru-RU" sz="6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18148" y="0"/>
            <a:ext cx="2682044" cy="9337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Вода </a:t>
            </a:r>
            <a:endParaRPr lang="ru-RU" sz="6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19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1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6507"/>
            <a:ext cx="9144000" cy="377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802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Картинки по запросу млекопитающ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602" y="-25006"/>
            <a:ext cx="1907704" cy="9337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Еда </a:t>
            </a:r>
            <a:endParaRPr lang="ru-RU" sz="6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18148" y="0"/>
            <a:ext cx="2682044" cy="9337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Вода </a:t>
            </a:r>
            <a:endParaRPr lang="ru-RU" sz="6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49049" y="5910033"/>
            <a:ext cx="4572000" cy="9337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Движение  </a:t>
            </a:r>
            <a:endParaRPr lang="ru-RU" sz="6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32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2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206" y="1340768"/>
            <a:ext cx="9236871" cy="440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524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Картинки по запросу млекопитающ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602" y="-25006"/>
            <a:ext cx="1907704" cy="9337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Еда </a:t>
            </a:r>
            <a:endParaRPr lang="ru-RU" sz="6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18148" y="0"/>
            <a:ext cx="2682044" cy="9337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Вода </a:t>
            </a:r>
            <a:endParaRPr lang="ru-RU" sz="6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49049" y="5910033"/>
            <a:ext cx="4572000" cy="9337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Движение  </a:t>
            </a:r>
            <a:endParaRPr lang="ru-RU" sz="6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49" y="4509120"/>
            <a:ext cx="2682044" cy="9337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Тепло  </a:t>
            </a:r>
            <a:endParaRPr lang="ru-RU" sz="6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69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6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Картинки по запросу млекопитающ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602" y="-25006"/>
            <a:ext cx="1907704" cy="9337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Еда </a:t>
            </a:r>
            <a:endParaRPr lang="ru-RU" sz="6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18148" y="0"/>
            <a:ext cx="2682044" cy="9337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Вода </a:t>
            </a:r>
            <a:endParaRPr lang="ru-RU" sz="6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49049" y="5910033"/>
            <a:ext cx="4572000" cy="9337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Движение  </a:t>
            </a:r>
            <a:endParaRPr lang="ru-RU" sz="6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49" y="4509120"/>
            <a:ext cx="2682044" cy="9337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Тепло  </a:t>
            </a:r>
            <a:endParaRPr lang="ru-RU" sz="6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1772816"/>
            <a:ext cx="3434974" cy="792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Воздух   </a:t>
            </a:r>
            <a:endParaRPr lang="ru-RU" sz="6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61956" y="3407684"/>
            <a:ext cx="2682044" cy="9337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Свет   </a:t>
            </a:r>
            <a:endParaRPr lang="ru-RU" sz="6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37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ле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98" y="-1"/>
            <a:ext cx="9186998" cy="687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и леса - обажаю её... ставишь на полную громкость, закрываешь глаза и расслабон...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5949280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243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предметы ухода за животны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61"/>
            <a:ext cx="9120452" cy="684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5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0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99"/>
                </a:solidFill>
              </a:rPr>
              <a:t>Условия роста растений</a:t>
            </a:r>
          </a:p>
        </p:txBody>
      </p:sp>
      <p:pic>
        <p:nvPicPr>
          <p:cNvPr id="8199" name="Picture 7" descr="Копия DSCF22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16113"/>
            <a:ext cx="2836862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6588125" y="1268413"/>
            <a:ext cx="2376488" cy="1295400"/>
          </a:xfrm>
          <a:prstGeom prst="cloudCallout">
            <a:avLst>
              <a:gd name="adj1" fmla="val -74046"/>
              <a:gd name="adj2" fmla="val 6911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323850" y="5013325"/>
            <a:ext cx="2305050" cy="1295400"/>
          </a:xfrm>
          <a:prstGeom prst="cloudCallout">
            <a:avLst>
              <a:gd name="adj1" fmla="val 77616"/>
              <a:gd name="adj2" fmla="val -9534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755650" y="5300663"/>
            <a:ext cx="14398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200" smtClean="0">
                <a:solidFill>
                  <a:srgbClr val="000000"/>
                </a:solidFill>
              </a:rPr>
              <a:t>  </a:t>
            </a:r>
            <a:r>
              <a:rPr lang="ru-RU" sz="3200" b="1" smtClean="0">
                <a:solidFill>
                  <a:srgbClr val="0066FF"/>
                </a:solidFill>
              </a:rPr>
              <a:t>вода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877050" y="1557338"/>
            <a:ext cx="1798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800" smtClean="0">
                <a:solidFill>
                  <a:srgbClr val="000099"/>
                </a:solidFill>
              </a:rPr>
              <a:t>  </a:t>
            </a:r>
            <a:r>
              <a:rPr lang="ru-RU" sz="2800" b="1" smtClean="0">
                <a:solidFill>
                  <a:srgbClr val="000099"/>
                </a:solidFill>
              </a:rPr>
              <a:t>воздух</a:t>
            </a: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179388" y="1125538"/>
            <a:ext cx="2376487" cy="1366837"/>
          </a:xfrm>
          <a:prstGeom prst="cloudCallout">
            <a:avLst>
              <a:gd name="adj1" fmla="val 73713"/>
              <a:gd name="adj2" fmla="val 10632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FF9900"/>
                </a:solidFill>
              </a:rPr>
              <a:t>    тепло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smtClean="0">
              <a:solidFill>
                <a:srgbClr val="FF9900"/>
              </a:solidFill>
            </a:endParaRPr>
          </a:p>
        </p:txBody>
      </p:sp>
      <p:sp>
        <p:nvSpPr>
          <p:cNvPr id="14345" name="Text Box 16"/>
          <p:cNvSpPr txBox="1">
            <a:spLocks noChangeArrowheads="1"/>
          </p:cNvSpPr>
          <p:nvPr/>
        </p:nvSpPr>
        <p:spPr bwMode="auto">
          <a:xfrm>
            <a:off x="6804025" y="4797425"/>
            <a:ext cx="1512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48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200" grpId="0" animBg="1"/>
      <p:bldP spid="8201" grpId="0" animBg="1"/>
      <p:bldP spid="8205" grpId="0"/>
      <p:bldP spid="820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3435836"/>
            <a:ext cx="2160240" cy="36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3428999"/>
            <a:ext cx="2160240" cy="36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6165304"/>
            <a:ext cx="2160240" cy="36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6102780"/>
            <a:ext cx="2160240" cy="36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92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78044" cy="343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028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Картинки по запросу млекопитающ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602" y="-25006"/>
            <a:ext cx="1907704" cy="9337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еда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4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Экран (4:3)</PresentationFormat>
  <Paragraphs>21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Тема Office</vt:lpstr>
      <vt:lpstr>Оформление по умолчанию</vt:lpstr>
      <vt:lpstr>1_Тема Office</vt:lpstr>
      <vt:lpstr>Презентация PowerPoint</vt:lpstr>
      <vt:lpstr>Презентация PowerPoint</vt:lpstr>
      <vt:lpstr>Презентация PowerPoint</vt:lpstr>
      <vt:lpstr>Условия роста растений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Тен</dc:creator>
  <cp:lastModifiedBy>Виктория Тен</cp:lastModifiedBy>
  <cp:revision>5</cp:revision>
  <dcterms:created xsi:type="dcterms:W3CDTF">2016-12-15T09:39:33Z</dcterms:created>
  <dcterms:modified xsi:type="dcterms:W3CDTF">2016-12-15T10:42:31Z</dcterms:modified>
</cp:coreProperties>
</file>