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3" r:id="rId4"/>
    <p:sldId id="258" r:id="rId5"/>
    <p:sldId id="260" r:id="rId6"/>
    <p:sldId id="261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A54ED1E-6D21-4500-805E-1C0DDF742AC4}" type="datetimeFigureOut">
              <a:rPr lang="ru-RU" smtClean="0"/>
              <a:pPr/>
              <a:t>27.02.2012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64EA2EC-9489-42A6-A8D7-30A95A489B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3;&#1080;&#1090;%20&#1082;&#1086;&#1084;&#1087;&#1086;&#1079;&#1080;&#1094;&#1080;&#1103;\&#1089;&#1080;&#1085;&#1080;&#1081;%20&#1087;&#1083;&#1072;&#1090;&#1086;&#1095;&#1077;&#1082;.mp3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3;&#1080;&#1090;%20&#1082;&#1086;&#1084;&#1087;&#1086;&#1079;&#1080;&#1094;&#1080;&#1103;\l&#1076;&#1072;&#1083;&#1100;%20&#1074;&#1077;&#1083;&#1080;&#1082;&#1072;&#1103;%20&#1084;&#1080;&#1085;&#1091;&#1089;.mp3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83;&#1080;&#1090;%20&#1082;&#1086;&#1084;&#1087;&#1086;&#1079;&#1080;&#1094;&#1080;&#1103;\&#1076;&#1072;&#1083;&#1100;%20&#1074;&#1077;&#1083;&#1080;&#1082;&#1072;&#1103;%20%20%20&#1087;&#1083;&#1102;&#1089;%20dv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синий платочек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14313" y="6357938"/>
            <a:ext cx="304800" cy="304800"/>
          </a:xfrm>
          <a:prstGeom prst="rect">
            <a:avLst/>
          </a:prstGeom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/>
          <a:srcRect l="5114" t="17578" r="8085" b="62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 l="5114" t="82536" r="8085" b="11116"/>
          <a:stretch>
            <a:fillRect/>
          </a:stretch>
        </p:blipFill>
        <p:spPr bwMode="auto">
          <a:xfrm>
            <a:off x="0" y="2428868"/>
            <a:ext cx="91440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214546" y="242886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Поиск ветерана  в Ивановской области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4546" y="2857496"/>
            <a:ext cx="5429288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Пялова</a:t>
            </a:r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Зоя Витальевна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2" y="2857496"/>
            <a:ext cx="642942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</a:rPr>
              <a:t>найти</a:t>
            </a:r>
            <a:endParaRPr lang="ru-RU" sz="1400" b="1" dirty="0">
              <a:solidFill>
                <a:schemeClr val="bg1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 l="5114" t="84123" r="8085" b="11117"/>
          <a:stretch>
            <a:fillRect/>
          </a:stretch>
        </p:blipFill>
        <p:spPr bwMode="auto">
          <a:xfrm>
            <a:off x="0" y="6429396"/>
            <a:ext cx="9144000" cy="428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E:\329CANON\IMG_4104.JPG"/>
          <p:cNvPicPr>
            <a:picLocks noChangeAspect="1" noChangeArrowheads="1"/>
          </p:cNvPicPr>
          <p:nvPr/>
        </p:nvPicPr>
        <p:blipFill>
          <a:blip r:embed="rId5" cstate="print"/>
          <a:srcRect l="55639" t="6314" r="12398" b="44756"/>
          <a:stretch>
            <a:fillRect/>
          </a:stretch>
        </p:blipFill>
        <p:spPr bwMode="auto">
          <a:xfrm>
            <a:off x="5429256" y="142852"/>
            <a:ext cx="1500198" cy="1722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2" descr="C:\Documents and Settings\Женёк\Рабочий стол\лит композиция\040.jpg"/>
          <p:cNvPicPr>
            <a:picLocks noChangeAspect="1" noChangeArrowheads="1"/>
          </p:cNvPicPr>
          <p:nvPr/>
        </p:nvPicPr>
        <p:blipFill>
          <a:blip r:embed="rId6"/>
          <a:srcRect l="51089" t="9666" r="14176" b="53667"/>
          <a:stretch>
            <a:fillRect/>
          </a:stretch>
        </p:blipFill>
        <p:spPr bwMode="auto">
          <a:xfrm>
            <a:off x="142844" y="4000480"/>
            <a:ext cx="1857388" cy="2561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3" name="Прямоугольник 12"/>
          <p:cNvSpPr/>
          <p:nvPr/>
        </p:nvSpPr>
        <p:spPr>
          <a:xfrm>
            <a:off x="500034" y="2786058"/>
            <a:ext cx="8097281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ru-RU" sz="48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endParaRPr lang="ru-RU" sz="48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72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Пялова</a:t>
            </a:r>
            <a:endParaRPr lang="ru-RU" sz="7200" b="1" cap="all" spc="0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7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72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зоя</a:t>
            </a:r>
            <a:r>
              <a:rPr lang="ru-RU" sz="7200" b="1" cap="all" spc="0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</a:t>
            </a:r>
            <a:r>
              <a:rPr lang="ru-RU" sz="7200" b="1" cap="all" spc="0" dirty="0" err="1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витальевна</a:t>
            </a:r>
            <a:endParaRPr lang="ru-RU" sz="7200" b="1" cap="all" spc="0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4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9444"/>
                            </p:stCondLst>
                            <p:childTnLst>
                              <p:par>
                                <p:cTn id="1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363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E363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000"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Documents and Settings\Женёк\Рабочий стол\лит композиция\497_Kurinevskaya_Mariya_Voennaya_medsestra_akvarel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4687" b="7291"/>
          <a:stretch>
            <a:fillRect/>
          </a:stretch>
        </p:blipFill>
        <p:spPr bwMode="auto">
          <a:xfrm>
            <a:off x="-256854" y="0"/>
            <a:ext cx="9400854" cy="6858000"/>
          </a:xfrm>
          <a:prstGeom prst="rect">
            <a:avLst/>
          </a:prstGeom>
          <a:noFill/>
        </p:spPr>
      </p:pic>
      <p:pic>
        <p:nvPicPr>
          <p:cNvPr id="5" name="lдаль великая мину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6072206"/>
            <a:ext cx="304800" cy="304800"/>
          </a:xfrm>
          <a:prstGeom prst="rect">
            <a:avLst/>
          </a:prstGeom>
        </p:spPr>
      </p:pic>
      <p:pic>
        <p:nvPicPr>
          <p:cNvPr id="7" name="Picture 2" descr="G:\лит композиция\зоя\Изображение.jpg"/>
          <p:cNvPicPr>
            <a:picLocks noChangeAspect="1" noChangeArrowheads="1"/>
          </p:cNvPicPr>
          <p:nvPr/>
        </p:nvPicPr>
        <p:blipFill>
          <a:blip r:embed="rId5">
            <a:grayscl/>
            <a:lum contrast="10000"/>
          </a:blip>
          <a:srcRect l="1563" t="5178" r="3125" b="582"/>
          <a:stretch>
            <a:fillRect/>
          </a:stretch>
        </p:blipFill>
        <p:spPr bwMode="auto">
          <a:xfrm>
            <a:off x="-214346" y="0"/>
            <a:ext cx="4597138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000" numSld="6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Женёк\Рабочий стол\лит композиция\34502833_1225382902_oborona_sevastopo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00042"/>
            <a:ext cx="564360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Documents and Settings\Женёк\Рабочий стол\лит композиция\122.jpg"/>
          <p:cNvPicPr>
            <a:picLocks noChangeAspect="1" noChangeArrowheads="1"/>
          </p:cNvPicPr>
          <p:nvPr/>
        </p:nvPicPr>
        <p:blipFill>
          <a:blip r:embed="rId3" cstate="print"/>
          <a:srcRect l="4851" t="4435" r="4587" b="5765"/>
          <a:stretch>
            <a:fillRect/>
          </a:stretch>
        </p:blipFill>
        <p:spPr bwMode="auto">
          <a:xfrm>
            <a:off x="214282" y="500042"/>
            <a:ext cx="4000528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286380" y="0"/>
            <a:ext cx="3857620" cy="6858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Женёк\Рабочий стол\лит композиция\Nur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7922" y="1500174"/>
            <a:ext cx="3856078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286380" y="0"/>
            <a:ext cx="38576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</a:t>
            </a:r>
            <a:r>
              <a:rPr lang="ru-RU" dirty="0" err="1" smtClean="0"/>
              <a:t>Пялова</a:t>
            </a:r>
            <a:r>
              <a:rPr lang="ru-RU" dirty="0" smtClean="0"/>
              <a:t> Зоя Витальевна, 1924 года рождения. Работала в госпитале, располагавшемся в здании школы №11. Была призвана на фронт. Она - бывший связист, санинструктор батареи. Имеет ордена и  медали».</a:t>
            </a:r>
            <a:endParaRPr lang="ru-RU" dirty="0"/>
          </a:p>
        </p:txBody>
      </p:sp>
      <p:pic>
        <p:nvPicPr>
          <p:cNvPr id="2" name="Picture 2" descr="G:\лит композиция\зоя\Изображение 002.jpg"/>
          <p:cNvPicPr>
            <a:picLocks noChangeAspect="1" noChangeArrowheads="1"/>
          </p:cNvPicPr>
          <p:nvPr/>
        </p:nvPicPr>
        <p:blipFill>
          <a:blip r:embed="rId3">
            <a:grayscl/>
            <a:lum contrast="40000"/>
          </a:blip>
          <a:srcRect l="2898" t="2992" b="7964"/>
          <a:stretch>
            <a:fillRect/>
          </a:stretch>
        </p:blipFill>
        <p:spPr bwMode="auto">
          <a:xfrm>
            <a:off x="1" y="0"/>
            <a:ext cx="5286379" cy="6841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329CANON\IMG_41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000" r="3807"/>
          <a:stretch>
            <a:fillRect/>
          </a:stretch>
        </p:blipFill>
        <p:spPr bwMode="auto">
          <a:xfrm>
            <a:off x="3857618" y="423815"/>
            <a:ext cx="5286381" cy="56483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7" name="Picture 3" descr="E:\329CANON\IMG_4105.JPG"/>
          <p:cNvPicPr>
            <a:picLocks noChangeAspect="1" noChangeArrowheads="1"/>
          </p:cNvPicPr>
          <p:nvPr/>
        </p:nvPicPr>
        <p:blipFill>
          <a:blip r:embed="rId3" cstate="print"/>
          <a:srcRect l="6933" t="16668" r="33929" b="30945"/>
          <a:stretch>
            <a:fillRect/>
          </a:stretch>
        </p:blipFill>
        <p:spPr bwMode="auto">
          <a:xfrm>
            <a:off x="142844" y="428604"/>
            <a:ext cx="3536154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E:\329CANON\IMG_4108.JPG"/>
          <p:cNvPicPr>
            <a:picLocks noChangeAspect="1" noChangeArrowheads="1"/>
          </p:cNvPicPr>
          <p:nvPr/>
        </p:nvPicPr>
        <p:blipFill>
          <a:blip r:embed="rId4" cstate="print"/>
          <a:srcRect l="3978" t="26309" r="33704" b="18880"/>
          <a:stretch>
            <a:fillRect/>
          </a:stretch>
        </p:blipFill>
        <p:spPr bwMode="auto">
          <a:xfrm>
            <a:off x="142844" y="3714752"/>
            <a:ext cx="3574170" cy="23574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рямоугольник 5"/>
          <p:cNvSpPr/>
          <p:nvPr/>
        </p:nvSpPr>
        <p:spPr>
          <a:xfrm>
            <a:off x="142844" y="3071810"/>
            <a:ext cx="363984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«НЕ сдастся  фронтовик!»</a:t>
            </a:r>
            <a:endParaRPr lang="ru-RU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Женёк\Рабочий стол\лит композиция\kopiya_stend_059_1.jpg"/>
          <p:cNvPicPr>
            <a:picLocks noChangeAspect="1" noChangeArrowheads="1"/>
          </p:cNvPicPr>
          <p:nvPr/>
        </p:nvPicPr>
        <p:blipFill>
          <a:blip r:embed="rId2"/>
          <a:srcRect t="12313" r="87240" b="7629"/>
          <a:stretch>
            <a:fillRect/>
          </a:stretch>
        </p:blipFill>
        <p:spPr bwMode="auto">
          <a:xfrm flipH="1">
            <a:off x="7143736" y="-214338"/>
            <a:ext cx="2143172" cy="721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Женёк\Рабочий стол\лит композиция\kopiya_stend_059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66726" y="-285776"/>
            <a:ext cx="7062860" cy="7306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Documents and Settings\Женёк\Рабочий стол\лит композиция\kopiya_stend_059_1.jpg"/>
          <p:cNvPicPr>
            <a:picLocks noChangeAspect="1" noChangeArrowheads="1"/>
          </p:cNvPicPr>
          <p:nvPr/>
        </p:nvPicPr>
        <p:blipFill>
          <a:blip r:embed="rId2"/>
          <a:srcRect l="15986" t="77818" r="59448" b="8669"/>
          <a:stretch>
            <a:fillRect/>
          </a:stretch>
        </p:blipFill>
        <p:spPr bwMode="auto">
          <a:xfrm>
            <a:off x="6000760" y="5786454"/>
            <a:ext cx="1928826" cy="1071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C:\Documents and Settings\Женёк\Рабочий стол\лит композиция\kopiya_stend_059_1.jpg"/>
          <p:cNvPicPr>
            <a:picLocks noChangeAspect="1" noChangeArrowheads="1"/>
          </p:cNvPicPr>
          <p:nvPr/>
        </p:nvPicPr>
        <p:blipFill>
          <a:blip r:embed="rId2"/>
          <a:srcRect t="2420" r="87240" b="13704"/>
          <a:stretch>
            <a:fillRect/>
          </a:stretch>
        </p:blipFill>
        <p:spPr bwMode="auto">
          <a:xfrm>
            <a:off x="-142908" y="-357214"/>
            <a:ext cx="1428760" cy="742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24" y="0"/>
            <a:ext cx="79829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Война для нас – смертельный миг!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Женёк\Рабочий стол\лит композиция\vlcsnap-000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F:\лит композиция\зоя\Изображение 00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302252" cy="3136392"/>
          </a:xfrm>
          <a:prstGeom prst="rect">
            <a:avLst/>
          </a:prstGeom>
          <a:noFill/>
        </p:spPr>
      </p:pic>
      <p:pic>
        <p:nvPicPr>
          <p:cNvPr id="1026" name="Picture 2" descr="F:\лит композиция\зоя\DSC0059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3536181" cy="4714908"/>
          </a:xfrm>
          <a:prstGeom prst="rect">
            <a:avLst/>
          </a:prstGeom>
          <a:noFill/>
        </p:spPr>
      </p:pic>
      <p:pic>
        <p:nvPicPr>
          <p:cNvPr id="1028" name="Picture 4" descr="F:\лит композиция\зоя\Изображение 0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571876"/>
            <a:ext cx="4109336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Женёк\Рабочий стол\лит композиция\vlcsnap-0000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2" descr="C:\Documents and Settings\Женёк\Рабочий стол\лит композиция\040.jpg"/>
          <p:cNvPicPr>
            <a:picLocks noChangeAspect="1" noChangeArrowheads="1"/>
          </p:cNvPicPr>
          <p:nvPr/>
        </p:nvPicPr>
        <p:blipFill>
          <a:blip r:embed="rId4"/>
          <a:srcRect l="51089" t="9666" r="14176" b="53667"/>
          <a:stretch>
            <a:fillRect/>
          </a:stretch>
        </p:blipFill>
        <p:spPr bwMode="auto">
          <a:xfrm>
            <a:off x="285720" y="428604"/>
            <a:ext cx="3500462" cy="4828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2" descr="E:\329CANON\IMG_4104.JPG"/>
          <p:cNvPicPr>
            <a:picLocks noChangeAspect="1" noChangeArrowheads="1"/>
          </p:cNvPicPr>
          <p:nvPr/>
        </p:nvPicPr>
        <p:blipFill>
          <a:blip r:embed="rId5" cstate="print"/>
          <a:srcRect l="55639" t="6314" r="12398" b="44756"/>
          <a:stretch>
            <a:fillRect/>
          </a:stretch>
        </p:blipFill>
        <p:spPr bwMode="auto">
          <a:xfrm>
            <a:off x="5429256" y="2428868"/>
            <a:ext cx="3424414" cy="3931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даль великая   плюс dv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285720" y="6215082"/>
            <a:ext cx="304800" cy="3048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00034" y="2786058"/>
            <a:ext cx="8108566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sz="4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endParaRPr lang="ru-RU" sz="48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72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Пялова</a:t>
            </a:r>
            <a:endParaRPr lang="ru-RU" sz="72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З</a:t>
            </a:r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оя    </a:t>
            </a:r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</a:t>
            </a:r>
            <a:r>
              <a:rPr lang="ru-RU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итальевна</a:t>
            </a:r>
            <a:endParaRPr lang="ru-RU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0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Во время войны перевозила раненых, была медицинской сестрой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,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бывший </a:t>
            </a:r>
            <a:r>
              <a:rPr lang="ru-RU" sz="3200" b="1" dirty="0" err="1" smtClean="0">
                <a:solidFill>
                  <a:srgbClr val="FFFF00"/>
                </a:solidFill>
                <a:latin typeface="Arial Black" pitchFamily="34" charset="0"/>
              </a:rPr>
              <a:t>связист,имеет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опыт работы с зенитными установками, работала в восстановлении разрушенных городов. Представлена к наградам. Послевоенные годы посвятила производству фабрики № </a:t>
            </a:r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1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  <a:latin typeface="Arial Black" pitchFamily="34" charset="0"/>
              </a:rPr>
              <a:t>.</a:t>
            </a:r>
            <a:endParaRPr lang="ru-RU" sz="3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22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0"/>
                            </p:stCondLst>
                            <p:childTnLst>
                              <p:par>
                                <p:cTn id="27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фотографии 2011\кристина\DSC012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3" descr="D:\фотографии 2011\кристина\DSC012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6" name="Picture 4" descr="D:\фотографии 2011\кристина\DSC01287.JPG"/>
          <p:cNvPicPr>
            <a:picLocks noChangeAspect="1" noChangeArrowheads="1"/>
          </p:cNvPicPr>
          <p:nvPr/>
        </p:nvPicPr>
        <p:blipFill>
          <a:blip r:embed="rId4"/>
          <a:srcRect t="23629" b="18835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5" descr="D:\фотографии 2011\кристина\DSC012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-857252" y="857252"/>
            <a:ext cx="6858006" cy="5143505"/>
          </a:xfrm>
          <a:prstGeom prst="rect">
            <a:avLst/>
          </a:prstGeom>
          <a:noFill/>
        </p:spPr>
      </p:pic>
      <p:pic>
        <p:nvPicPr>
          <p:cNvPr id="1027" name="Picture 3" descr="D:\фотографии 2011\кристина\DSC0127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-1"/>
            <a:ext cx="5143504" cy="6858005"/>
          </a:xfrm>
          <a:prstGeom prst="rect">
            <a:avLst/>
          </a:prstGeom>
          <a:noFill/>
        </p:spPr>
      </p:pic>
      <p:pic>
        <p:nvPicPr>
          <p:cNvPr id="1028" name="Picture 4" descr="D:\фотографии 2011\кристина\DSC0127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D:\фотографии 2011\кристина\DSC0125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57158" y="117693"/>
            <a:ext cx="8993937" cy="67403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презентации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спользованы фотографии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ученицы 7 «А» класса</a:t>
            </a:r>
          </a:p>
          <a:p>
            <a:pPr algn="ctr"/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Новиковой Кристины,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выпускника школы 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Кольчугина Александра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r>
              <a:rPr lang="ru-RU" sz="5400" b="1" cap="none" spc="0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фото из архива школы,</a:t>
            </a:r>
          </a:p>
          <a:p>
            <a:pPr algn="ctr"/>
            <a:r>
              <a:rPr lang="ru-RU" sz="5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 также  рисунки учащихся.</a:t>
            </a:r>
            <a:endParaRPr lang="ru-RU" sz="5400" b="1" cap="none" spc="0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31" name="Picture 7" descr="D:\фотографии 2011\кристина\DSC01288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D:\фотографии 2011\кристина\DSC0128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142976" y="3071810"/>
            <a:ext cx="786830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Из воспоминаний </a:t>
            </a:r>
          </a:p>
          <a:p>
            <a:pPr algn="ctr"/>
            <a:r>
              <a:rPr lang="ru-RU" sz="54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Пяловой</a:t>
            </a:r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54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зои</a:t>
            </a:r>
            <a:r>
              <a:rPr lang="ru-RU" sz="5400" b="1" cap="all" dirty="0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dirty="0" err="1" smtClean="0">
                <a:ln w="0"/>
                <a:solidFill>
                  <a:srgbClr val="0070C0"/>
                </a:solidFill>
                <a:effectLst>
                  <a:reflection blurRad="12700" stA="50000" endPos="50000" dist="5000" dir="5400000" sy="-100000" rotWithShape="0"/>
                </a:effectLst>
              </a:rPr>
              <a:t>витальевны</a:t>
            </a:r>
            <a:endParaRPr lang="ru-RU" sz="5400" b="1" cap="all" spc="0" dirty="0">
              <a:ln w="0"/>
              <a:solidFill>
                <a:srgbClr val="0070C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10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000"/>
                            </p:stCondLst>
                            <p:childTnLst>
                              <p:par>
                                <p:cTn id="6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000"/>
                            </p:stCondLst>
                            <p:childTnLst>
                              <p:par>
                                <p:cTn id="70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165</TotalTime>
  <Words>136</Words>
  <Application>Microsoft Office PowerPoint</Application>
  <PresentationFormat>Экран (4:3)</PresentationFormat>
  <Paragraphs>27</Paragraphs>
  <Slides>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Женёк</dc:creator>
  <cp:lastModifiedBy>Женёк</cp:lastModifiedBy>
  <cp:revision>18</cp:revision>
  <dcterms:created xsi:type="dcterms:W3CDTF">2012-02-22T17:38:09Z</dcterms:created>
  <dcterms:modified xsi:type="dcterms:W3CDTF">2012-02-27T19:42:13Z</dcterms:modified>
</cp:coreProperties>
</file>