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83" r:id="rId3"/>
    <p:sldId id="281" r:id="rId4"/>
    <p:sldId id="282" r:id="rId5"/>
    <p:sldId id="286" r:id="rId6"/>
    <p:sldId id="285" r:id="rId7"/>
    <p:sldId id="287" r:id="rId8"/>
    <p:sldId id="292" r:id="rId9"/>
    <p:sldId id="293" r:id="rId10"/>
    <p:sldId id="25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00CC66"/>
    <a:srgbClr val="33CC33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4B734-0CA1-44B8-8964-3BA90EFC0644}" type="doc">
      <dgm:prSet loTypeId="urn:microsoft.com/office/officeart/2005/8/layout/cycle2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FD8CA-865B-4295-B943-3E8E4B2E438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D54BE1-1EA4-4E95-A320-FC4BC760D0FE}" type="parTrans" cxnId="{BF20150D-65D6-4D77-AB4E-3AF8CF4592A3}">
      <dgm:prSet/>
      <dgm:spPr/>
      <dgm:t>
        <a:bodyPr/>
        <a:lstStyle/>
        <a:p>
          <a:endParaRPr lang="ru-RU"/>
        </a:p>
      </dgm:t>
    </dgm:pt>
    <dgm:pt modelId="{85B80BA1-9B55-4876-B218-4920EE85F6B1}" type="sibTrans" cxnId="{BF20150D-65D6-4D77-AB4E-3AF8CF4592A3}">
      <dgm:prSet/>
      <dgm:spPr/>
      <dgm:t>
        <a:bodyPr/>
        <a:lstStyle/>
        <a:p>
          <a:endParaRPr lang="ru-RU"/>
        </a:p>
      </dgm:t>
    </dgm:pt>
    <dgm:pt modelId="{5512C157-A79B-4B81-92AA-D598E321367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95CC26-FAD0-4006-B98C-CB68AB5254BD}" type="parTrans" cxnId="{A829309B-1AD9-4E46-8708-25F60DB429CD}">
      <dgm:prSet/>
      <dgm:spPr/>
      <dgm:t>
        <a:bodyPr/>
        <a:lstStyle/>
        <a:p>
          <a:endParaRPr lang="ru-RU"/>
        </a:p>
      </dgm:t>
    </dgm:pt>
    <dgm:pt modelId="{F0D83F2E-D124-495E-BA33-2255F8740CD8}" type="sibTrans" cxnId="{A829309B-1AD9-4E46-8708-25F60DB429CD}">
      <dgm:prSet/>
      <dgm:spPr/>
      <dgm:t>
        <a:bodyPr/>
        <a:lstStyle/>
        <a:p>
          <a:endParaRPr lang="ru-RU"/>
        </a:p>
      </dgm:t>
    </dgm:pt>
    <dgm:pt modelId="{53989259-5532-484F-AB10-EB08C717EE0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C8243C-F497-431C-9443-39C8936B3123}" type="parTrans" cxnId="{706890B2-5938-46C7-863A-A867C4C775FC}">
      <dgm:prSet/>
      <dgm:spPr/>
      <dgm:t>
        <a:bodyPr/>
        <a:lstStyle/>
        <a:p>
          <a:endParaRPr lang="ru-RU"/>
        </a:p>
      </dgm:t>
    </dgm:pt>
    <dgm:pt modelId="{E061ADF0-4108-41C1-AEA9-3EB6B9C66DE4}" type="sibTrans" cxnId="{706890B2-5938-46C7-863A-A867C4C775FC}">
      <dgm:prSet/>
      <dgm:spPr/>
      <dgm:t>
        <a:bodyPr/>
        <a:lstStyle/>
        <a:p>
          <a:endParaRPr lang="ru-RU"/>
        </a:p>
      </dgm:t>
    </dgm:pt>
    <dgm:pt modelId="{74F451C9-DB2A-4E56-9CF0-24677C95CA9C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A60A9D-0A88-40E5-9BF0-5EFA13F446DD}" type="parTrans" cxnId="{70B61A99-5D2B-4CBE-A079-C5BCB008F703}">
      <dgm:prSet/>
      <dgm:spPr/>
      <dgm:t>
        <a:bodyPr/>
        <a:lstStyle/>
        <a:p>
          <a:endParaRPr lang="ru-RU"/>
        </a:p>
      </dgm:t>
    </dgm:pt>
    <dgm:pt modelId="{D8BCCC64-47DF-404D-B7C9-1D8937DA9AFD}" type="sibTrans" cxnId="{70B61A99-5D2B-4CBE-A079-C5BCB008F703}">
      <dgm:prSet/>
      <dgm:spPr/>
      <dgm:t>
        <a:bodyPr/>
        <a:lstStyle/>
        <a:p>
          <a:endParaRPr lang="ru-RU"/>
        </a:p>
      </dgm:t>
    </dgm:pt>
    <dgm:pt modelId="{AA86E96D-A7F8-4892-BB2E-2D2E0358ACB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D45375-4DCF-430F-8FD7-245151624DE2}" type="parTrans" cxnId="{4C6C6AE9-0D5D-4CEE-BFEF-5CC4CC0D1D79}">
      <dgm:prSet/>
      <dgm:spPr/>
      <dgm:t>
        <a:bodyPr/>
        <a:lstStyle/>
        <a:p>
          <a:endParaRPr lang="ru-RU"/>
        </a:p>
      </dgm:t>
    </dgm:pt>
    <dgm:pt modelId="{6AD0E802-F611-4AA3-89DF-29EC6D2E6C73}" type="sibTrans" cxnId="{4C6C6AE9-0D5D-4CEE-BFEF-5CC4CC0D1D79}">
      <dgm:prSet/>
      <dgm:spPr/>
      <dgm:t>
        <a:bodyPr/>
        <a:lstStyle/>
        <a:p>
          <a:endParaRPr lang="ru-RU"/>
        </a:p>
      </dgm:t>
    </dgm:pt>
    <dgm:pt modelId="{2C97A4F4-1591-48CE-A660-F57CA498FAC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DA273F-D23C-4D09-8165-11B04F550CF1}" type="parTrans" cxnId="{650900C8-3B5D-459D-B7B7-D3C3D889C6AB}">
      <dgm:prSet/>
      <dgm:spPr/>
      <dgm:t>
        <a:bodyPr/>
        <a:lstStyle/>
        <a:p>
          <a:endParaRPr lang="ru-RU"/>
        </a:p>
      </dgm:t>
    </dgm:pt>
    <dgm:pt modelId="{8981DC82-AD54-4A12-BE66-A82D916F61B2}" type="sibTrans" cxnId="{650900C8-3B5D-459D-B7B7-D3C3D889C6AB}">
      <dgm:prSet/>
      <dgm:spPr/>
      <dgm:t>
        <a:bodyPr/>
        <a:lstStyle/>
        <a:p>
          <a:endParaRPr lang="ru-RU"/>
        </a:p>
      </dgm:t>
    </dgm:pt>
    <dgm:pt modelId="{D31FA11D-BC36-4C3E-A4D9-2A76B1DC67E3}" type="pres">
      <dgm:prSet presAssocID="{C9B4B734-0CA1-44B8-8964-3BA90EFC06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9FC59C-2574-4D96-BA8A-2AE81AA6F65B}" type="pres">
      <dgm:prSet presAssocID="{63EFD8CA-865B-4295-B943-3E8E4B2E4388}" presName="node" presStyleLbl="node1" presStyleIdx="0" presStyleCnt="6" custScaleX="121593" custScaleY="121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CEDDB-018C-44C8-B3FA-872EB92AD274}" type="pres">
      <dgm:prSet presAssocID="{85B80BA1-9B55-4876-B218-4920EE85F6B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FB6D112-48F3-4B77-9C17-39C4943AD90C}" type="pres">
      <dgm:prSet presAssocID="{85B80BA1-9B55-4876-B218-4920EE85F6B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DFF5C71-BA2E-4023-9090-BC0D9BC2DAC8}" type="pres">
      <dgm:prSet presAssocID="{2C97A4F4-1591-48CE-A660-F57CA498FAC5}" presName="node" presStyleLbl="node1" presStyleIdx="1" presStyleCnt="6" custScaleX="117694" custScaleY="119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53CD1-C3D8-433D-879E-F52E81BF9F33}" type="pres">
      <dgm:prSet presAssocID="{8981DC82-AD54-4A12-BE66-A82D916F61B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4B4E796-B67A-4A3F-A9A0-1F14C408E4D3}" type="pres">
      <dgm:prSet presAssocID="{8981DC82-AD54-4A12-BE66-A82D916F61B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50475C2-A4EE-4718-BCB0-223D84951BBD}" type="pres">
      <dgm:prSet presAssocID="{5512C157-A79B-4B81-92AA-D598E3213676}" presName="node" presStyleLbl="node1" presStyleIdx="2" presStyleCnt="6" custScaleX="123766" custScaleY="11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51430-4CB3-49DE-96D1-76F8C31BAF5B}" type="pres">
      <dgm:prSet presAssocID="{F0D83F2E-D124-495E-BA33-2255F8740CD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EE6C9D5-CFFD-450A-9B35-466A69871F34}" type="pres">
      <dgm:prSet presAssocID="{F0D83F2E-D124-495E-BA33-2255F8740CD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45145D1-71FB-42CA-99A5-23AF12F3EF6E}" type="pres">
      <dgm:prSet presAssocID="{53989259-5532-484F-AB10-EB08C717EE0F}" presName="node" presStyleLbl="node1" presStyleIdx="3" presStyleCnt="6" custScaleX="109710" custScaleY="109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20BE3-4DA5-4EA7-A575-49DFDEF5D758}" type="pres">
      <dgm:prSet presAssocID="{E061ADF0-4108-41C1-AEA9-3EB6B9C66DE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82163E3-D318-45D3-8199-BC1C900B85BA}" type="pres">
      <dgm:prSet presAssocID="{E061ADF0-4108-41C1-AEA9-3EB6B9C66DE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6D2D045-BE04-4332-9369-D94F4D4DD926}" type="pres">
      <dgm:prSet presAssocID="{74F451C9-DB2A-4E56-9CF0-24677C95CA9C}" presName="node" presStyleLbl="node1" presStyleIdx="4" presStyleCnt="6" custScaleX="113609" custScaleY="11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D119B-941E-473A-8373-7C4393C801EA}" type="pres">
      <dgm:prSet presAssocID="{D8BCCC64-47DF-404D-B7C9-1D8937DA9AF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1F480C7-2634-4CCD-8C10-1267639DB388}" type="pres">
      <dgm:prSet presAssocID="{D8BCCC64-47DF-404D-B7C9-1D8937DA9AF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6A3E4C0-A8F1-42D7-AB84-000F1325BE0C}" type="pres">
      <dgm:prSet presAssocID="{AA86E96D-A7F8-4892-BB2E-2D2E0358ACB6}" presName="node" presStyleLbl="node1" presStyleIdx="5" presStyleCnt="6" custScaleX="120414" custScaleY="119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CE53E-1D0D-4E08-9BB1-798953F3D8C8}" type="pres">
      <dgm:prSet presAssocID="{6AD0E802-F611-4AA3-89DF-29EC6D2E6C7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50AD427-89CB-4F12-A445-5530F58653DB}" type="pres">
      <dgm:prSet presAssocID="{6AD0E802-F611-4AA3-89DF-29EC6D2E6C7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0B61A99-5D2B-4CBE-A079-C5BCB008F703}" srcId="{C9B4B734-0CA1-44B8-8964-3BA90EFC0644}" destId="{74F451C9-DB2A-4E56-9CF0-24677C95CA9C}" srcOrd="4" destOrd="0" parTransId="{D6A60A9D-0A88-40E5-9BF0-5EFA13F446DD}" sibTransId="{D8BCCC64-47DF-404D-B7C9-1D8937DA9AFD}"/>
    <dgm:cxn modelId="{4C6C6AE9-0D5D-4CEE-BFEF-5CC4CC0D1D79}" srcId="{C9B4B734-0CA1-44B8-8964-3BA90EFC0644}" destId="{AA86E96D-A7F8-4892-BB2E-2D2E0358ACB6}" srcOrd="5" destOrd="0" parTransId="{A0D45375-4DCF-430F-8FD7-245151624DE2}" sibTransId="{6AD0E802-F611-4AA3-89DF-29EC6D2E6C73}"/>
    <dgm:cxn modelId="{AEEB3C35-9475-40E4-82E4-B7CE18ABAB28}" type="presOf" srcId="{AA86E96D-A7F8-4892-BB2E-2D2E0358ACB6}" destId="{66A3E4C0-A8F1-42D7-AB84-000F1325BE0C}" srcOrd="0" destOrd="0" presId="urn:microsoft.com/office/officeart/2005/8/layout/cycle2"/>
    <dgm:cxn modelId="{08DD0D66-709A-4034-8C00-0257EE4F09B9}" type="presOf" srcId="{D8BCCC64-47DF-404D-B7C9-1D8937DA9AFD}" destId="{71F480C7-2634-4CCD-8C10-1267639DB388}" srcOrd="1" destOrd="0" presId="urn:microsoft.com/office/officeart/2005/8/layout/cycle2"/>
    <dgm:cxn modelId="{28FA57E9-76EF-47F7-85E5-05F2894D9251}" type="presOf" srcId="{F0D83F2E-D124-495E-BA33-2255F8740CD8}" destId="{6EE6C9D5-CFFD-450A-9B35-466A69871F34}" srcOrd="1" destOrd="0" presId="urn:microsoft.com/office/officeart/2005/8/layout/cycle2"/>
    <dgm:cxn modelId="{A829309B-1AD9-4E46-8708-25F60DB429CD}" srcId="{C9B4B734-0CA1-44B8-8964-3BA90EFC0644}" destId="{5512C157-A79B-4B81-92AA-D598E3213676}" srcOrd="2" destOrd="0" parTransId="{6C95CC26-FAD0-4006-B98C-CB68AB5254BD}" sibTransId="{F0D83F2E-D124-495E-BA33-2255F8740CD8}"/>
    <dgm:cxn modelId="{BF20150D-65D6-4D77-AB4E-3AF8CF4592A3}" srcId="{C9B4B734-0CA1-44B8-8964-3BA90EFC0644}" destId="{63EFD8CA-865B-4295-B943-3E8E4B2E4388}" srcOrd="0" destOrd="0" parTransId="{C1D54BE1-1EA4-4E95-A320-FC4BC760D0FE}" sibTransId="{85B80BA1-9B55-4876-B218-4920EE85F6B1}"/>
    <dgm:cxn modelId="{40B05F91-3B7A-4B4F-87AC-DF408880C635}" type="presOf" srcId="{C9B4B734-0CA1-44B8-8964-3BA90EFC0644}" destId="{D31FA11D-BC36-4C3E-A4D9-2A76B1DC67E3}" srcOrd="0" destOrd="0" presId="urn:microsoft.com/office/officeart/2005/8/layout/cycle2"/>
    <dgm:cxn modelId="{470932C7-B5B9-4422-9595-4AE3F51F9239}" type="presOf" srcId="{E061ADF0-4108-41C1-AEA9-3EB6B9C66DE4}" destId="{982163E3-D318-45D3-8199-BC1C900B85BA}" srcOrd="1" destOrd="0" presId="urn:microsoft.com/office/officeart/2005/8/layout/cycle2"/>
    <dgm:cxn modelId="{A511F264-09C3-4467-A8B0-27FB694F80CF}" type="presOf" srcId="{53989259-5532-484F-AB10-EB08C717EE0F}" destId="{F45145D1-71FB-42CA-99A5-23AF12F3EF6E}" srcOrd="0" destOrd="0" presId="urn:microsoft.com/office/officeart/2005/8/layout/cycle2"/>
    <dgm:cxn modelId="{27D17970-98B9-4CFB-B128-2940F7A802CF}" type="presOf" srcId="{74F451C9-DB2A-4E56-9CF0-24677C95CA9C}" destId="{86D2D045-BE04-4332-9369-D94F4D4DD926}" srcOrd="0" destOrd="0" presId="urn:microsoft.com/office/officeart/2005/8/layout/cycle2"/>
    <dgm:cxn modelId="{706890B2-5938-46C7-863A-A867C4C775FC}" srcId="{C9B4B734-0CA1-44B8-8964-3BA90EFC0644}" destId="{53989259-5532-484F-AB10-EB08C717EE0F}" srcOrd="3" destOrd="0" parTransId="{56C8243C-F497-431C-9443-39C8936B3123}" sibTransId="{E061ADF0-4108-41C1-AEA9-3EB6B9C66DE4}"/>
    <dgm:cxn modelId="{E297C74D-E1BE-4CA8-A9B6-C20334448679}" type="presOf" srcId="{D8BCCC64-47DF-404D-B7C9-1D8937DA9AFD}" destId="{4D5D119B-941E-473A-8373-7C4393C801EA}" srcOrd="0" destOrd="0" presId="urn:microsoft.com/office/officeart/2005/8/layout/cycle2"/>
    <dgm:cxn modelId="{A5818D8D-6AF6-47D6-B85F-1EAEFE742889}" type="presOf" srcId="{63EFD8CA-865B-4295-B943-3E8E4B2E4388}" destId="{659FC59C-2574-4D96-BA8A-2AE81AA6F65B}" srcOrd="0" destOrd="0" presId="urn:microsoft.com/office/officeart/2005/8/layout/cycle2"/>
    <dgm:cxn modelId="{8217A8C1-CFB1-4421-AB3F-9B36091BF053}" type="presOf" srcId="{8981DC82-AD54-4A12-BE66-A82D916F61B2}" destId="{84B4E796-B67A-4A3F-A9A0-1F14C408E4D3}" srcOrd="1" destOrd="0" presId="urn:microsoft.com/office/officeart/2005/8/layout/cycle2"/>
    <dgm:cxn modelId="{50F984C8-9A97-4199-B2CB-1BC4C409BBCE}" type="presOf" srcId="{F0D83F2E-D124-495E-BA33-2255F8740CD8}" destId="{FCE51430-4CB3-49DE-96D1-76F8C31BAF5B}" srcOrd="0" destOrd="0" presId="urn:microsoft.com/office/officeart/2005/8/layout/cycle2"/>
    <dgm:cxn modelId="{D681AB82-61FF-4922-8227-E8A818B20564}" type="presOf" srcId="{6AD0E802-F611-4AA3-89DF-29EC6D2E6C73}" destId="{54CCE53E-1D0D-4E08-9BB1-798953F3D8C8}" srcOrd="0" destOrd="0" presId="urn:microsoft.com/office/officeart/2005/8/layout/cycle2"/>
    <dgm:cxn modelId="{315BA230-9547-4F4E-AF93-A09E76AFD917}" type="presOf" srcId="{5512C157-A79B-4B81-92AA-D598E3213676}" destId="{050475C2-A4EE-4718-BCB0-223D84951BBD}" srcOrd="0" destOrd="0" presId="urn:microsoft.com/office/officeart/2005/8/layout/cycle2"/>
    <dgm:cxn modelId="{650900C8-3B5D-459D-B7B7-D3C3D889C6AB}" srcId="{C9B4B734-0CA1-44B8-8964-3BA90EFC0644}" destId="{2C97A4F4-1591-48CE-A660-F57CA498FAC5}" srcOrd="1" destOrd="0" parTransId="{2CDA273F-D23C-4D09-8165-11B04F550CF1}" sibTransId="{8981DC82-AD54-4A12-BE66-A82D916F61B2}"/>
    <dgm:cxn modelId="{52029E44-13B8-4D3D-8C3A-7BB291C03A20}" type="presOf" srcId="{85B80BA1-9B55-4876-B218-4920EE85F6B1}" destId="{571CEDDB-018C-44C8-B3FA-872EB92AD274}" srcOrd="0" destOrd="0" presId="urn:microsoft.com/office/officeart/2005/8/layout/cycle2"/>
    <dgm:cxn modelId="{D76A7918-C8B4-4E4A-8CF0-0D2C6F2AE5BF}" type="presOf" srcId="{8981DC82-AD54-4A12-BE66-A82D916F61B2}" destId="{4AF53CD1-C3D8-433D-879E-F52E81BF9F33}" srcOrd="0" destOrd="0" presId="urn:microsoft.com/office/officeart/2005/8/layout/cycle2"/>
    <dgm:cxn modelId="{085E2775-CF1B-4C63-AD6E-D2573AD0CEE9}" type="presOf" srcId="{6AD0E802-F611-4AA3-89DF-29EC6D2E6C73}" destId="{F50AD427-89CB-4F12-A445-5530F58653DB}" srcOrd="1" destOrd="0" presId="urn:microsoft.com/office/officeart/2005/8/layout/cycle2"/>
    <dgm:cxn modelId="{45AFCCB8-DD62-4E86-B0D2-4041145050EC}" type="presOf" srcId="{2C97A4F4-1591-48CE-A660-F57CA498FAC5}" destId="{CDFF5C71-BA2E-4023-9090-BC0D9BC2DAC8}" srcOrd="0" destOrd="0" presId="urn:microsoft.com/office/officeart/2005/8/layout/cycle2"/>
    <dgm:cxn modelId="{6D629A69-9627-45F8-BC2D-979E17FE96E6}" type="presOf" srcId="{E061ADF0-4108-41C1-AEA9-3EB6B9C66DE4}" destId="{75920BE3-4DA5-4EA7-A575-49DFDEF5D758}" srcOrd="0" destOrd="0" presId="urn:microsoft.com/office/officeart/2005/8/layout/cycle2"/>
    <dgm:cxn modelId="{BFC1DCB4-4B84-4014-9424-7C7629246B8B}" type="presOf" srcId="{85B80BA1-9B55-4876-B218-4920EE85F6B1}" destId="{0FB6D112-48F3-4B77-9C17-39C4943AD90C}" srcOrd="1" destOrd="0" presId="urn:microsoft.com/office/officeart/2005/8/layout/cycle2"/>
    <dgm:cxn modelId="{CD8A7506-5F42-48A3-B8D4-4EC40C219827}" type="presParOf" srcId="{D31FA11D-BC36-4C3E-A4D9-2A76B1DC67E3}" destId="{659FC59C-2574-4D96-BA8A-2AE81AA6F65B}" srcOrd="0" destOrd="0" presId="urn:microsoft.com/office/officeart/2005/8/layout/cycle2"/>
    <dgm:cxn modelId="{751E20EB-13D6-48EA-8B63-E964371F4C9C}" type="presParOf" srcId="{D31FA11D-BC36-4C3E-A4D9-2A76B1DC67E3}" destId="{571CEDDB-018C-44C8-B3FA-872EB92AD274}" srcOrd="1" destOrd="0" presId="urn:microsoft.com/office/officeart/2005/8/layout/cycle2"/>
    <dgm:cxn modelId="{F232D124-243A-4CC5-9057-8AA5D9E90BB0}" type="presParOf" srcId="{571CEDDB-018C-44C8-B3FA-872EB92AD274}" destId="{0FB6D112-48F3-4B77-9C17-39C4943AD90C}" srcOrd="0" destOrd="0" presId="urn:microsoft.com/office/officeart/2005/8/layout/cycle2"/>
    <dgm:cxn modelId="{CDE07643-30DF-4060-BA5A-70A7163320D2}" type="presParOf" srcId="{D31FA11D-BC36-4C3E-A4D9-2A76B1DC67E3}" destId="{CDFF5C71-BA2E-4023-9090-BC0D9BC2DAC8}" srcOrd="2" destOrd="0" presId="urn:microsoft.com/office/officeart/2005/8/layout/cycle2"/>
    <dgm:cxn modelId="{A58DC1F0-7D43-484D-81E9-19E35355AC99}" type="presParOf" srcId="{D31FA11D-BC36-4C3E-A4D9-2A76B1DC67E3}" destId="{4AF53CD1-C3D8-433D-879E-F52E81BF9F33}" srcOrd="3" destOrd="0" presId="urn:microsoft.com/office/officeart/2005/8/layout/cycle2"/>
    <dgm:cxn modelId="{2503EC4C-A9B4-4CDE-8600-DD623F0D0C11}" type="presParOf" srcId="{4AF53CD1-C3D8-433D-879E-F52E81BF9F33}" destId="{84B4E796-B67A-4A3F-A9A0-1F14C408E4D3}" srcOrd="0" destOrd="0" presId="urn:microsoft.com/office/officeart/2005/8/layout/cycle2"/>
    <dgm:cxn modelId="{E80B608D-DB6A-4DE1-8CA7-F7408E74C931}" type="presParOf" srcId="{D31FA11D-BC36-4C3E-A4D9-2A76B1DC67E3}" destId="{050475C2-A4EE-4718-BCB0-223D84951BBD}" srcOrd="4" destOrd="0" presId="urn:microsoft.com/office/officeart/2005/8/layout/cycle2"/>
    <dgm:cxn modelId="{F874187A-2BBA-48D0-930D-16750078B013}" type="presParOf" srcId="{D31FA11D-BC36-4C3E-A4D9-2A76B1DC67E3}" destId="{FCE51430-4CB3-49DE-96D1-76F8C31BAF5B}" srcOrd="5" destOrd="0" presId="urn:microsoft.com/office/officeart/2005/8/layout/cycle2"/>
    <dgm:cxn modelId="{9C8217E2-BFC6-4FDD-805F-519A7F2F492F}" type="presParOf" srcId="{FCE51430-4CB3-49DE-96D1-76F8C31BAF5B}" destId="{6EE6C9D5-CFFD-450A-9B35-466A69871F34}" srcOrd="0" destOrd="0" presId="urn:microsoft.com/office/officeart/2005/8/layout/cycle2"/>
    <dgm:cxn modelId="{FA025F9C-911E-4DF2-B8C4-C0A8D0CD3FCE}" type="presParOf" srcId="{D31FA11D-BC36-4C3E-A4D9-2A76B1DC67E3}" destId="{F45145D1-71FB-42CA-99A5-23AF12F3EF6E}" srcOrd="6" destOrd="0" presId="urn:microsoft.com/office/officeart/2005/8/layout/cycle2"/>
    <dgm:cxn modelId="{EB716BC9-F7FD-4852-86FE-F7F4B463A982}" type="presParOf" srcId="{D31FA11D-BC36-4C3E-A4D9-2A76B1DC67E3}" destId="{75920BE3-4DA5-4EA7-A575-49DFDEF5D758}" srcOrd="7" destOrd="0" presId="urn:microsoft.com/office/officeart/2005/8/layout/cycle2"/>
    <dgm:cxn modelId="{9935EC08-FCA9-4DE8-9949-4CD03F01BF48}" type="presParOf" srcId="{75920BE3-4DA5-4EA7-A575-49DFDEF5D758}" destId="{982163E3-D318-45D3-8199-BC1C900B85BA}" srcOrd="0" destOrd="0" presId="urn:microsoft.com/office/officeart/2005/8/layout/cycle2"/>
    <dgm:cxn modelId="{DF468CA9-2CDD-46EA-AEF0-AC9778AF4EE5}" type="presParOf" srcId="{D31FA11D-BC36-4C3E-A4D9-2A76B1DC67E3}" destId="{86D2D045-BE04-4332-9369-D94F4D4DD926}" srcOrd="8" destOrd="0" presId="urn:microsoft.com/office/officeart/2005/8/layout/cycle2"/>
    <dgm:cxn modelId="{58BB7BBA-F472-4CA8-8105-E33F7317F61A}" type="presParOf" srcId="{D31FA11D-BC36-4C3E-A4D9-2A76B1DC67E3}" destId="{4D5D119B-941E-473A-8373-7C4393C801EA}" srcOrd="9" destOrd="0" presId="urn:microsoft.com/office/officeart/2005/8/layout/cycle2"/>
    <dgm:cxn modelId="{2405CE32-24FE-42C8-B5B6-AA3BD0DE4CE5}" type="presParOf" srcId="{4D5D119B-941E-473A-8373-7C4393C801EA}" destId="{71F480C7-2634-4CCD-8C10-1267639DB388}" srcOrd="0" destOrd="0" presId="urn:microsoft.com/office/officeart/2005/8/layout/cycle2"/>
    <dgm:cxn modelId="{5243C39C-F8A4-4E63-8E2E-4C84F94E35C0}" type="presParOf" srcId="{D31FA11D-BC36-4C3E-A4D9-2A76B1DC67E3}" destId="{66A3E4C0-A8F1-42D7-AB84-000F1325BE0C}" srcOrd="10" destOrd="0" presId="urn:microsoft.com/office/officeart/2005/8/layout/cycle2"/>
    <dgm:cxn modelId="{E7E6BA7E-D460-4010-B053-E225D8AD20B2}" type="presParOf" srcId="{D31FA11D-BC36-4C3E-A4D9-2A76B1DC67E3}" destId="{54CCE53E-1D0D-4E08-9BB1-798953F3D8C8}" srcOrd="11" destOrd="0" presId="urn:microsoft.com/office/officeart/2005/8/layout/cycle2"/>
    <dgm:cxn modelId="{B74EE404-655C-4199-9E05-40E65705529E}" type="presParOf" srcId="{54CCE53E-1D0D-4E08-9BB1-798953F3D8C8}" destId="{F50AD427-89CB-4F12-A445-5530F58653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F362C-AD0A-45B5-A299-CA609C2F6B18}" type="doc">
      <dgm:prSet loTypeId="urn:microsoft.com/office/officeart/2005/8/layout/cycle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F2ADD-F14B-4D18-8D72-6726478CDC5E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Инновационный стиль мышления</a:t>
          </a:r>
        </a:p>
      </dgm:t>
    </dgm:pt>
    <dgm:pt modelId="{257EA168-DA78-463C-BF6C-4409A6232ED7}" type="parTrans" cxnId="{9E0C4B22-9D2F-4126-8F48-7833F36C3D6F}">
      <dgm:prSet/>
      <dgm:spPr/>
      <dgm:t>
        <a:bodyPr/>
        <a:lstStyle/>
        <a:p>
          <a:endParaRPr lang="ru-RU"/>
        </a:p>
      </dgm:t>
    </dgm:pt>
    <dgm:pt modelId="{D74A38EC-F9AA-4932-A653-E27861B97A06}" type="sibTrans" cxnId="{9E0C4B22-9D2F-4126-8F48-7833F36C3D6F}">
      <dgm:prSet/>
      <dgm:spPr/>
      <dgm:t>
        <a:bodyPr/>
        <a:lstStyle/>
        <a:p>
          <a:endParaRPr lang="ru-RU"/>
        </a:p>
      </dgm:t>
    </dgm:pt>
    <dgm:pt modelId="{3A35DCCF-36E5-48EC-A80B-8E30E754D232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Владение современными технологиями обучения, воспитания и развития личности</a:t>
          </a:r>
        </a:p>
      </dgm:t>
    </dgm:pt>
    <dgm:pt modelId="{47182263-5E95-418E-9E0D-67E342508261}" type="parTrans" cxnId="{EE5D837B-7C07-4519-8CFB-43EC56D37865}">
      <dgm:prSet/>
      <dgm:spPr/>
      <dgm:t>
        <a:bodyPr/>
        <a:lstStyle/>
        <a:p>
          <a:endParaRPr lang="ru-RU"/>
        </a:p>
      </dgm:t>
    </dgm:pt>
    <dgm:pt modelId="{4BA0825C-32BA-45CF-9D7D-5171B66CA7A2}" type="sibTrans" cxnId="{EE5D837B-7C07-4519-8CFB-43EC56D37865}">
      <dgm:prSet/>
      <dgm:spPr/>
      <dgm:t>
        <a:bodyPr/>
        <a:lstStyle/>
        <a:p>
          <a:endParaRPr lang="ru-RU"/>
        </a:p>
      </dgm:t>
    </dgm:pt>
    <dgm:pt modelId="{3EC23CA3-BCCF-4B95-9ED0-8F7EE07459FE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организовать эффективный </a:t>
          </a:r>
          <a:r>
            <a:rPr lang="ru-RU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учебно-воспитательный процесс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F43E4-A0A8-449B-90E2-A2E75D8FA7C4}" type="parTrans" cxnId="{662EC3BE-4543-41EC-BED9-71DE17A4BAF9}">
      <dgm:prSet/>
      <dgm:spPr/>
      <dgm:t>
        <a:bodyPr/>
        <a:lstStyle/>
        <a:p>
          <a:endParaRPr lang="ru-RU"/>
        </a:p>
      </dgm:t>
    </dgm:pt>
    <dgm:pt modelId="{BB94D5F4-46E4-4C5F-8FB0-48489C7DDA39}" type="sibTrans" cxnId="{662EC3BE-4543-41EC-BED9-71DE17A4BAF9}">
      <dgm:prSet/>
      <dgm:spPr/>
      <dgm:t>
        <a:bodyPr/>
        <a:lstStyle/>
        <a:p>
          <a:endParaRPr lang="ru-RU"/>
        </a:p>
      </dgm:t>
    </dgm:pt>
    <dgm:pt modelId="{E66DD804-2BF3-49F4-A823-E5A52A5DA8B5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 внутренняя  культура, широкий кругозор</a:t>
          </a:r>
        </a:p>
      </dgm:t>
    </dgm:pt>
    <dgm:pt modelId="{16FC4100-0CEA-4BD5-BF60-20D206093FE9}" type="parTrans" cxnId="{3BB2ACA4-3CA9-4A3D-A8BA-72F62C3E4428}">
      <dgm:prSet/>
      <dgm:spPr/>
      <dgm:t>
        <a:bodyPr/>
        <a:lstStyle/>
        <a:p>
          <a:endParaRPr lang="ru-RU"/>
        </a:p>
      </dgm:t>
    </dgm:pt>
    <dgm:pt modelId="{0AA63BF5-8626-4F47-BD4D-55B198BAA034}" type="sibTrans" cxnId="{3BB2ACA4-3CA9-4A3D-A8BA-72F62C3E4428}">
      <dgm:prSet/>
      <dgm:spPr/>
      <dgm:t>
        <a:bodyPr/>
        <a:lstStyle/>
        <a:p>
          <a:endParaRPr lang="ru-RU"/>
        </a:p>
      </dgm:t>
    </dgm:pt>
    <dgm:pt modelId="{E44B7E50-2FA9-489B-8D10-2D3B5A7FE344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гражданственности и патриотизма</a:t>
          </a:r>
        </a:p>
      </dgm:t>
    </dgm:pt>
    <dgm:pt modelId="{16A13A75-D4F7-4BC0-9C37-AB2AD090AB38}" type="parTrans" cxnId="{9E61411A-7D81-45DA-9095-4B3EFC5D8DBF}">
      <dgm:prSet/>
      <dgm:spPr/>
      <dgm:t>
        <a:bodyPr/>
        <a:lstStyle/>
        <a:p>
          <a:endParaRPr lang="ru-RU"/>
        </a:p>
      </dgm:t>
    </dgm:pt>
    <dgm:pt modelId="{963ABD18-0FBE-43AE-9ED0-D51106F2FA98}" type="sibTrans" cxnId="{9E61411A-7D81-45DA-9095-4B3EFC5D8DBF}">
      <dgm:prSet/>
      <dgm:spPr/>
      <dgm:t>
        <a:bodyPr/>
        <a:lstStyle/>
        <a:p>
          <a:endParaRPr lang="ru-RU"/>
        </a:p>
      </dgm:t>
    </dgm:pt>
    <dgm:pt modelId="{5D137D23-DCED-419A-A9CC-93F23557E751}" type="pres">
      <dgm:prSet presAssocID="{36BF362C-AD0A-45B5-A299-CA609C2F6B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62D82D-B9A9-4EF0-970D-AADF386205C0}" type="pres">
      <dgm:prSet presAssocID="{C84F2ADD-F14B-4D18-8D72-6726478CDC5E}" presName="node" presStyleLbl="node1" presStyleIdx="0" presStyleCnt="5" custScaleX="150196" custRadScaleRad="96896" custRadScaleInc="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1F40B-05C8-4420-99A7-8A315306C50F}" type="pres">
      <dgm:prSet presAssocID="{C84F2ADD-F14B-4D18-8D72-6726478CDC5E}" presName="spNode" presStyleCnt="0"/>
      <dgm:spPr/>
    </dgm:pt>
    <dgm:pt modelId="{2195D1B5-A66C-45C0-95D2-83EDCF868DD5}" type="pres">
      <dgm:prSet presAssocID="{D74A38EC-F9AA-4932-A653-E27861B97A0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6D75E49-372A-4D38-B387-64780D2BC137}" type="pres">
      <dgm:prSet presAssocID="{3A35DCCF-36E5-48EC-A80B-8E30E754D232}" presName="node" presStyleLbl="node1" presStyleIdx="1" presStyleCnt="5" custScaleX="202741" custRadScaleRad="91203" custRadScaleInc="10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4DCC1-CCD7-445A-91C3-A06B429394D5}" type="pres">
      <dgm:prSet presAssocID="{3A35DCCF-36E5-48EC-A80B-8E30E754D232}" presName="spNode" presStyleCnt="0"/>
      <dgm:spPr/>
    </dgm:pt>
    <dgm:pt modelId="{4735B584-F573-4BBB-B681-707D9F08BDFC}" type="pres">
      <dgm:prSet presAssocID="{4BA0825C-32BA-45CF-9D7D-5171B66CA7A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94ED753-215D-4F52-ADC0-FF4BFEE3280A}" type="pres">
      <dgm:prSet presAssocID="{3EC23CA3-BCCF-4B95-9ED0-8F7EE07459FE}" presName="node" presStyleLbl="node1" presStyleIdx="2" presStyleCnt="5" custScaleX="171284" custScaleY="131861" custRadScaleRad="109393" custRadScaleInc="-7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A9F52-F41C-4C9F-91D2-4B0C7B1A27F4}" type="pres">
      <dgm:prSet presAssocID="{3EC23CA3-BCCF-4B95-9ED0-8F7EE07459FE}" presName="spNode" presStyleCnt="0"/>
      <dgm:spPr/>
    </dgm:pt>
    <dgm:pt modelId="{143AA390-3D48-442A-A167-EF3FED19A6C0}" type="pres">
      <dgm:prSet presAssocID="{BB94D5F4-46E4-4C5F-8FB0-48489C7DDA3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5165047-0883-4E6D-B6FC-DD1FCFDD4A39}" type="pres">
      <dgm:prSet presAssocID="{E66DD804-2BF3-49F4-A823-E5A52A5DA8B5}" presName="node" presStyleLbl="node1" presStyleIdx="3" presStyleCnt="5" custScaleX="141587" custRadScaleRad="101861" custRadScaleInc="5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98089-DD62-430A-864E-07278D58E302}" type="pres">
      <dgm:prSet presAssocID="{E66DD804-2BF3-49F4-A823-E5A52A5DA8B5}" presName="spNode" presStyleCnt="0"/>
      <dgm:spPr/>
    </dgm:pt>
    <dgm:pt modelId="{2B2FF184-4F78-4B75-BB3E-D04FBCC98078}" type="pres">
      <dgm:prSet presAssocID="{0AA63BF5-8626-4F47-BD4D-55B198BAA03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0631542-DEC2-4B11-B04E-1D897C0DBFD2}" type="pres">
      <dgm:prSet presAssocID="{E44B7E50-2FA9-489B-8D10-2D3B5A7FE344}" presName="node" presStyleLbl="node1" presStyleIdx="4" presStyleCnt="5" custScaleX="151507" custRadScaleRad="91736" custRadScaleInc="-1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14186-7EA2-4AC9-A0B7-B588919083D1}" type="pres">
      <dgm:prSet presAssocID="{E44B7E50-2FA9-489B-8D10-2D3B5A7FE344}" presName="spNode" presStyleCnt="0"/>
      <dgm:spPr/>
    </dgm:pt>
    <dgm:pt modelId="{8AC67B58-EE4A-4E36-B366-7136F86530F6}" type="pres">
      <dgm:prSet presAssocID="{963ABD18-0FBE-43AE-9ED0-D51106F2FA9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E0C4B22-9D2F-4126-8F48-7833F36C3D6F}" srcId="{36BF362C-AD0A-45B5-A299-CA609C2F6B18}" destId="{C84F2ADD-F14B-4D18-8D72-6726478CDC5E}" srcOrd="0" destOrd="0" parTransId="{257EA168-DA78-463C-BF6C-4409A6232ED7}" sibTransId="{D74A38EC-F9AA-4932-A653-E27861B97A06}"/>
    <dgm:cxn modelId="{EE5D837B-7C07-4519-8CFB-43EC56D37865}" srcId="{36BF362C-AD0A-45B5-A299-CA609C2F6B18}" destId="{3A35DCCF-36E5-48EC-A80B-8E30E754D232}" srcOrd="1" destOrd="0" parTransId="{47182263-5E95-418E-9E0D-67E342508261}" sibTransId="{4BA0825C-32BA-45CF-9D7D-5171B66CA7A2}"/>
    <dgm:cxn modelId="{FFD13BFD-36B7-4556-89E4-1C5D937416A6}" type="presOf" srcId="{3EC23CA3-BCCF-4B95-9ED0-8F7EE07459FE}" destId="{894ED753-215D-4F52-ADC0-FF4BFEE3280A}" srcOrd="0" destOrd="0" presId="urn:microsoft.com/office/officeart/2005/8/layout/cycle6"/>
    <dgm:cxn modelId="{E7BA3E4A-4783-4490-ADF4-880009F17DE0}" type="presOf" srcId="{0AA63BF5-8626-4F47-BD4D-55B198BAA034}" destId="{2B2FF184-4F78-4B75-BB3E-D04FBCC98078}" srcOrd="0" destOrd="0" presId="urn:microsoft.com/office/officeart/2005/8/layout/cycle6"/>
    <dgm:cxn modelId="{8F87B194-4D42-4769-83B5-39EE7B75F57F}" type="presOf" srcId="{C84F2ADD-F14B-4D18-8D72-6726478CDC5E}" destId="{7C62D82D-B9A9-4EF0-970D-AADF386205C0}" srcOrd="0" destOrd="0" presId="urn:microsoft.com/office/officeart/2005/8/layout/cycle6"/>
    <dgm:cxn modelId="{9E61411A-7D81-45DA-9095-4B3EFC5D8DBF}" srcId="{36BF362C-AD0A-45B5-A299-CA609C2F6B18}" destId="{E44B7E50-2FA9-489B-8D10-2D3B5A7FE344}" srcOrd="4" destOrd="0" parTransId="{16A13A75-D4F7-4BC0-9C37-AB2AD090AB38}" sibTransId="{963ABD18-0FBE-43AE-9ED0-D51106F2FA98}"/>
    <dgm:cxn modelId="{FB0C929A-8F6E-4BD6-A7A8-10A984B1AE75}" type="presOf" srcId="{BB94D5F4-46E4-4C5F-8FB0-48489C7DDA39}" destId="{143AA390-3D48-442A-A167-EF3FED19A6C0}" srcOrd="0" destOrd="0" presId="urn:microsoft.com/office/officeart/2005/8/layout/cycle6"/>
    <dgm:cxn modelId="{BA7A9F7B-D539-48F5-9D45-F0C12C57DE4D}" type="presOf" srcId="{36BF362C-AD0A-45B5-A299-CA609C2F6B18}" destId="{5D137D23-DCED-419A-A9CC-93F23557E751}" srcOrd="0" destOrd="0" presId="urn:microsoft.com/office/officeart/2005/8/layout/cycle6"/>
    <dgm:cxn modelId="{3BB2ACA4-3CA9-4A3D-A8BA-72F62C3E4428}" srcId="{36BF362C-AD0A-45B5-A299-CA609C2F6B18}" destId="{E66DD804-2BF3-49F4-A823-E5A52A5DA8B5}" srcOrd="3" destOrd="0" parTransId="{16FC4100-0CEA-4BD5-BF60-20D206093FE9}" sibTransId="{0AA63BF5-8626-4F47-BD4D-55B198BAA034}"/>
    <dgm:cxn modelId="{DC7F2AED-024A-4749-A9E2-8E87C461792A}" type="presOf" srcId="{D74A38EC-F9AA-4932-A653-E27861B97A06}" destId="{2195D1B5-A66C-45C0-95D2-83EDCF868DD5}" srcOrd="0" destOrd="0" presId="urn:microsoft.com/office/officeart/2005/8/layout/cycle6"/>
    <dgm:cxn modelId="{662EC3BE-4543-41EC-BED9-71DE17A4BAF9}" srcId="{36BF362C-AD0A-45B5-A299-CA609C2F6B18}" destId="{3EC23CA3-BCCF-4B95-9ED0-8F7EE07459FE}" srcOrd="2" destOrd="0" parTransId="{ED7F43E4-A0A8-449B-90E2-A2E75D8FA7C4}" sibTransId="{BB94D5F4-46E4-4C5F-8FB0-48489C7DDA39}"/>
    <dgm:cxn modelId="{B732C000-D8EA-4BCB-B6EE-9FADA91A8ED3}" type="presOf" srcId="{E44B7E50-2FA9-489B-8D10-2D3B5A7FE344}" destId="{80631542-DEC2-4B11-B04E-1D897C0DBFD2}" srcOrd="0" destOrd="0" presId="urn:microsoft.com/office/officeart/2005/8/layout/cycle6"/>
    <dgm:cxn modelId="{3E348CA8-6BB5-4CAE-B990-E6F607A474A2}" type="presOf" srcId="{4BA0825C-32BA-45CF-9D7D-5171B66CA7A2}" destId="{4735B584-F573-4BBB-B681-707D9F08BDFC}" srcOrd="0" destOrd="0" presId="urn:microsoft.com/office/officeart/2005/8/layout/cycle6"/>
    <dgm:cxn modelId="{7CA1AB20-12D3-46AB-818A-E9338D077C54}" type="presOf" srcId="{E66DD804-2BF3-49F4-A823-E5A52A5DA8B5}" destId="{55165047-0883-4E6D-B6FC-DD1FCFDD4A39}" srcOrd="0" destOrd="0" presId="urn:microsoft.com/office/officeart/2005/8/layout/cycle6"/>
    <dgm:cxn modelId="{11847C91-F3B0-4FB9-885E-E7FED0654EFC}" type="presOf" srcId="{963ABD18-0FBE-43AE-9ED0-D51106F2FA98}" destId="{8AC67B58-EE4A-4E36-B366-7136F86530F6}" srcOrd="0" destOrd="0" presId="urn:microsoft.com/office/officeart/2005/8/layout/cycle6"/>
    <dgm:cxn modelId="{B826D941-EC36-476A-8D12-54DE6DEA6180}" type="presOf" srcId="{3A35DCCF-36E5-48EC-A80B-8E30E754D232}" destId="{06D75E49-372A-4D38-B387-64780D2BC137}" srcOrd="0" destOrd="0" presId="urn:microsoft.com/office/officeart/2005/8/layout/cycle6"/>
    <dgm:cxn modelId="{E2C018B4-D6AC-47A3-8F39-A061F63CED55}" type="presParOf" srcId="{5D137D23-DCED-419A-A9CC-93F23557E751}" destId="{7C62D82D-B9A9-4EF0-970D-AADF386205C0}" srcOrd="0" destOrd="0" presId="urn:microsoft.com/office/officeart/2005/8/layout/cycle6"/>
    <dgm:cxn modelId="{E26429EC-A7A1-4975-8607-A55BACB36163}" type="presParOf" srcId="{5D137D23-DCED-419A-A9CC-93F23557E751}" destId="{6BF1F40B-05C8-4420-99A7-8A315306C50F}" srcOrd="1" destOrd="0" presId="urn:microsoft.com/office/officeart/2005/8/layout/cycle6"/>
    <dgm:cxn modelId="{B04A5D6E-AC18-42C3-ADBD-8F238B295F69}" type="presParOf" srcId="{5D137D23-DCED-419A-A9CC-93F23557E751}" destId="{2195D1B5-A66C-45C0-95D2-83EDCF868DD5}" srcOrd="2" destOrd="0" presId="urn:microsoft.com/office/officeart/2005/8/layout/cycle6"/>
    <dgm:cxn modelId="{E77C3086-30DE-44C7-8647-7F07BA730F61}" type="presParOf" srcId="{5D137D23-DCED-419A-A9CC-93F23557E751}" destId="{06D75E49-372A-4D38-B387-64780D2BC137}" srcOrd="3" destOrd="0" presId="urn:microsoft.com/office/officeart/2005/8/layout/cycle6"/>
    <dgm:cxn modelId="{31DDDB4F-257D-4A45-BC27-7C4EB8C77822}" type="presParOf" srcId="{5D137D23-DCED-419A-A9CC-93F23557E751}" destId="{9D24DCC1-CCD7-445A-91C3-A06B429394D5}" srcOrd="4" destOrd="0" presId="urn:microsoft.com/office/officeart/2005/8/layout/cycle6"/>
    <dgm:cxn modelId="{759AE490-B6D0-4726-B1E1-7D514CB204C7}" type="presParOf" srcId="{5D137D23-DCED-419A-A9CC-93F23557E751}" destId="{4735B584-F573-4BBB-B681-707D9F08BDFC}" srcOrd="5" destOrd="0" presId="urn:microsoft.com/office/officeart/2005/8/layout/cycle6"/>
    <dgm:cxn modelId="{13BB265C-FC4E-4E02-8779-B697260EDB80}" type="presParOf" srcId="{5D137D23-DCED-419A-A9CC-93F23557E751}" destId="{894ED753-215D-4F52-ADC0-FF4BFEE3280A}" srcOrd="6" destOrd="0" presId="urn:microsoft.com/office/officeart/2005/8/layout/cycle6"/>
    <dgm:cxn modelId="{29551987-F76D-4CE8-815B-9F27F355AFF1}" type="presParOf" srcId="{5D137D23-DCED-419A-A9CC-93F23557E751}" destId="{8C0A9F52-F41C-4C9F-91D2-4B0C7B1A27F4}" srcOrd="7" destOrd="0" presId="urn:microsoft.com/office/officeart/2005/8/layout/cycle6"/>
    <dgm:cxn modelId="{57C4A23B-631D-4A30-BC17-9EE9E755F38E}" type="presParOf" srcId="{5D137D23-DCED-419A-A9CC-93F23557E751}" destId="{143AA390-3D48-442A-A167-EF3FED19A6C0}" srcOrd="8" destOrd="0" presId="urn:microsoft.com/office/officeart/2005/8/layout/cycle6"/>
    <dgm:cxn modelId="{045EA809-C2B9-4B1A-81BF-31E0B8A2FA6C}" type="presParOf" srcId="{5D137D23-DCED-419A-A9CC-93F23557E751}" destId="{55165047-0883-4E6D-B6FC-DD1FCFDD4A39}" srcOrd="9" destOrd="0" presId="urn:microsoft.com/office/officeart/2005/8/layout/cycle6"/>
    <dgm:cxn modelId="{7091AC15-9519-460A-88A0-21E077501A79}" type="presParOf" srcId="{5D137D23-DCED-419A-A9CC-93F23557E751}" destId="{5B198089-DD62-430A-864E-07278D58E302}" srcOrd="10" destOrd="0" presId="urn:microsoft.com/office/officeart/2005/8/layout/cycle6"/>
    <dgm:cxn modelId="{912E91D7-EA10-49CC-A1CE-6D21EAF59309}" type="presParOf" srcId="{5D137D23-DCED-419A-A9CC-93F23557E751}" destId="{2B2FF184-4F78-4B75-BB3E-D04FBCC98078}" srcOrd="11" destOrd="0" presId="urn:microsoft.com/office/officeart/2005/8/layout/cycle6"/>
    <dgm:cxn modelId="{4CC90780-EA6A-4947-B1EF-B66D54B1889A}" type="presParOf" srcId="{5D137D23-DCED-419A-A9CC-93F23557E751}" destId="{80631542-DEC2-4B11-B04E-1D897C0DBFD2}" srcOrd="12" destOrd="0" presId="urn:microsoft.com/office/officeart/2005/8/layout/cycle6"/>
    <dgm:cxn modelId="{F90ABC3A-FD59-442E-B983-8068E718BC2B}" type="presParOf" srcId="{5D137D23-DCED-419A-A9CC-93F23557E751}" destId="{4B114186-7EA2-4AC9-A0B7-B588919083D1}" srcOrd="13" destOrd="0" presId="urn:microsoft.com/office/officeart/2005/8/layout/cycle6"/>
    <dgm:cxn modelId="{74A68B5B-7E91-4107-90B1-E4CECA6E99DE}" type="presParOf" srcId="{5D137D23-DCED-419A-A9CC-93F23557E751}" destId="{8AC67B58-EE4A-4E36-B366-7136F86530F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FC59C-2574-4D96-BA8A-2AE81AA6F65B}">
      <dsp:nvSpPr>
        <dsp:cNvPr id="0" name=""/>
        <dsp:cNvSpPr/>
      </dsp:nvSpPr>
      <dsp:spPr>
        <a:xfrm>
          <a:off x="3522899" y="-126679"/>
          <a:ext cx="1963630" cy="19674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810466" y="161446"/>
        <a:ext cx="1388496" cy="1391191"/>
      </dsp:txXfrm>
    </dsp:sp>
    <dsp:sp modelId="{571CEDDB-018C-44C8-B3FA-872EB92AD274}">
      <dsp:nvSpPr>
        <dsp:cNvPr id="0" name=""/>
        <dsp:cNvSpPr/>
      </dsp:nvSpPr>
      <dsp:spPr>
        <a:xfrm rot="1800000">
          <a:off x="5431392" y="1194537"/>
          <a:ext cx="259795" cy="54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36613" y="1284060"/>
        <a:ext cx="181857" cy="327021"/>
      </dsp:txXfrm>
    </dsp:sp>
    <dsp:sp modelId="{CDFF5C71-BA2E-4023-9090-BC0D9BC2DAC8}">
      <dsp:nvSpPr>
        <dsp:cNvPr id="0" name=""/>
        <dsp:cNvSpPr/>
      </dsp:nvSpPr>
      <dsp:spPr>
        <a:xfrm>
          <a:off x="5655107" y="1107782"/>
          <a:ext cx="1900664" cy="19242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933453" y="1389578"/>
        <a:ext cx="1343972" cy="1360634"/>
      </dsp:txXfrm>
    </dsp:sp>
    <dsp:sp modelId="{4AF53CD1-C3D8-433D-879E-F52E81BF9F33}">
      <dsp:nvSpPr>
        <dsp:cNvPr id="0" name=""/>
        <dsp:cNvSpPr/>
      </dsp:nvSpPr>
      <dsp:spPr>
        <a:xfrm rot="5400000">
          <a:off x="6462554" y="3020997"/>
          <a:ext cx="285770" cy="54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505420" y="3087139"/>
        <a:ext cx="200039" cy="327021"/>
      </dsp:txXfrm>
    </dsp:sp>
    <dsp:sp modelId="{050475C2-A4EE-4718-BCB0-223D84951BBD}">
      <dsp:nvSpPr>
        <dsp:cNvPr id="0" name=""/>
        <dsp:cNvSpPr/>
      </dsp:nvSpPr>
      <dsp:spPr>
        <a:xfrm>
          <a:off x="5606078" y="3571198"/>
          <a:ext cx="1998722" cy="18488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898784" y="3841950"/>
        <a:ext cx="1413310" cy="1307305"/>
      </dsp:txXfrm>
    </dsp:sp>
    <dsp:sp modelId="{FCE51430-4CB3-49DE-96D1-76F8C31BAF5B}">
      <dsp:nvSpPr>
        <dsp:cNvPr id="0" name=""/>
        <dsp:cNvSpPr/>
      </dsp:nvSpPr>
      <dsp:spPr>
        <a:xfrm rot="9000000">
          <a:off x="5373675" y="4848481"/>
          <a:ext cx="297091" cy="54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456832" y="4935206"/>
        <a:ext cx="207964" cy="327021"/>
      </dsp:txXfrm>
    </dsp:sp>
    <dsp:sp modelId="{F45145D1-71FB-42CA-99A5-23AF12F3EF6E}">
      <dsp:nvSpPr>
        <dsp:cNvPr id="0" name=""/>
        <dsp:cNvSpPr/>
      </dsp:nvSpPr>
      <dsp:spPr>
        <a:xfrm>
          <a:off x="3618850" y="4821122"/>
          <a:ext cx="1771729" cy="17746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878314" y="5081016"/>
        <a:ext cx="1252801" cy="1254880"/>
      </dsp:txXfrm>
    </dsp:sp>
    <dsp:sp modelId="{75920BE3-4DA5-4EA7-A575-49DFDEF5D758}">
      <dsp:nvSpPr>
        <dsp:cNvPr id="0" name=""/>
        <dsp:cNvSpPr/>
      </dsp:nvSpPr>
      <dsp:spPr>
        <a:xfrm rot="12600000">
          <a:off x="3310453" y="4841748"/>
          <a:ext cx="330184" cy="54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402873" y="4975519"/>
        <a:ext cx="231129" cy="327021"/>
      </dsp:txXfrm>
    </dsp:sp>
    <dsp:sp modelId="{86D2D045-BE04-4332-9369-D94F4D4DD926}">
      <dsp:nvSpPr>
        <dsp:cNvPr id="0" name=""/>
        <dsp:cNvSpPr/>
      </dsp:nvSpPr>
      <dsp:spPr>
        <a:xfrm>
          <a:off x="1486642" y="3581687"/>
          <a:ext cx="1834695" cy="18278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755327" y="3849367"/>
        <a:ext cx="1297325" cy="1292471"/>
      </dsp:txXfrm>
    </dsp:sp>
    <dsp:sp modelId="{4D5D119B-941E-473A-8373-7C4393C801EA}">
      <dsp:nvSpPr>
        <dsp:cNvPr id="0" name=""/>
        <dsp:cNvSpPr/>
      </dsp:nvSpPr>
      <dsp:spPr>
        <a:xfrm rot="16200000">
          <a:off x="2258186" y="3042320"/>
          <a:ext cx="291607" cy="54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301927" y="3195068"/>
        <a:ext cx="204125" cy="327021"/>
      </dsp:txXfrm>
    </dsp:sp>
    <dsp:sp modelId="{66A3E4C0-A8F1-42D7-AB84-000F1325BE0C}">
      <dsp:nvSpPr>
        <dsp:cNvPr id="0" name=""/>
        <dsp:cNvSpPr/>
      </dsp:nvSpPr>
      <dsp:spPr>
        <a:xfrm>
          <a:off x="1431695" y="1108307"/>
          <a:ext cx="1944590" cy="192317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716474" y="1389950"/>
        <a:ext cx="1375032" cy="1359890"/>
      </dsp:txXfrm>
    </dsp:sp>
    <dsp:sp modelId="{54CCE53E-1D0D-4E08-9BB1-798953F3D8C8}">
      <dsp:nvSpPr>
        <dsp:cNvPr id="0" name=""/>
        <dsp:cNvSpPr/>
      </dsp:nvSpPr>
      <dsp:spPr>
        <a:xfrm rot="19800000">
          <a:off x="3317130" y="1197680"/>
          <a:ext cx="251131" cy="545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22177" y="1325522"/>
        <a:ext cx="175792" cy="32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2D82D-B9A9-4EF0-970D-AADF386205C0}">
      <dsp:nvSpPr>
        <dsp:cNvPr id="0" name=""/>
        <dsp:cNvSpPr/>
      </dsp:nvSpPr>
      <dsp:spPr>
        <a:xfrm>
          <a:off x="2208869" y="19855"/>
          <a:ext cx="2870494" cy="1242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Инновационный стиль мышления</a:t>
          </a:r>
        </a:p>
      </dsp:txBody>
      <dsp:txXfrm>
        <a:off x="2269511" y="80497"/>
        <a:ext cx="2749210" cy="1120973"/>
      </dsp:txXfrm>
    </dsp:sp>
    <dsp:sp modelId="{2195D1B5-A66C-45C0-95D2-83EDCF868DD5}">
      <dsp:nvSpPr>
        <dsp:cNvPr id="0" name=""/>
        <dsp:cNvSpPr/>
      </dsp:nvSpPr>
      <dsp:spPr>
        <a:xfrm>
          <a:off x="749905" y="318522"/>
          <a:ext cx="4963181" cy="4963181"/>
        </a:xfrm>
        <a:custGeom>
          <a:avLst/>
          <a:gdLst/>
          <a:ahLst/>
          <a:cxnLst/>
          <a:rect l="0" t="0" r="0" b="0"/>
          <a:pathLst>
            <a:path>
              <a:moveTo>
                <a:pt x="4334830" y="831198"/>
              </a:moveTo>
              <a:arcTo wR="2481590" hR="2481590" stAng="19098811" swAng="1099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75E49-372A-4D38-B387-64780D2BC137}">
      <dsp:nvSpPr>
        <dsp:cNvPr id="0" name=""/>
        <dsp:cNvSpPr/>
      </dsp:nvSpPr>
      <dsp:spPr>
        <a:xfrm>
          <a:off x="3852426" y="1823565"/>
          <a:ext cx="3874715" cy="1242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Владение современными технологиями обучения, воспитания и развития личности</a:t>
          </a:r>
        </a:p>
      </dsp:txBody>
      <dsp:txXfrm>
        <a:off x="3913068" y="1884207"/>
        <a:ext cx="3753431" cy="1120973"/>
      </dsp:txXfrm>
    </dsp:sp>
    <dsp:sp modelId="{4735B584-F573-4BBB-B681-707D9F08BDFC}">
      <dsp:nvSpPr>
        <dsp:cNvPr id="0" name=""/>
        <dsp:cNvSpPr/>
      </dsp:nvSpPr>
      <dsp:spPr>
        <a:xfrm>
          <a:off x="1293380" y="1913019"/>
          <a:ext cx="4963181" cy="4963181"/>
        </a:xfrm>
        <a:custGeom>
          <a:avLst/>
          <a:gdLst/>
          <a:ahLst/>
          <a:cxnLst/>
          <a:rect l="0" t="0" r="0" b="0"/>
          <a:pathLst>
            <a:path>
              <a:moveTo>
                <a:pt x="4582024" y="1160049"/>
              </a:moveTo>
              <a:arcTo wR="2481590" hR="2481590" stAng="19669374" swAng="11693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ED753-215D-4F52-ADC0-FF4BFEE3280A}">
      <dsp:nvSpPr>
        <dsp:cNvPr id="0" name=""/>
        <dsp:cNvSpPr/>
      </dsp:nvSpPr>
      <dsp:spPr>
        <a:xfrm>
          <a:off x="4140471" y="3857923"/>
          <a:ext cx="3273520" cy="1638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организовать эффективный </a:t>
          </a:r>
          <a:r>
            <a:rPr lang="ru-RU" sz="2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учебно-воспитательный процесс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0434" y="3937886"/>
        <a:ext cx="3113594" cy="1478127"/>
      </dsp:txXfrm>
    </dsp:sp>
    <dsp:sp modelId="{143AA390-3D48-442A-A167-EF3FED19A6C0}">
      <dsp:nvSpPr>
        <dsp:cNvPr id="0" name=""/>
        <dsp:cNvSpPr/>
      </dsp:nvSpPr>
      <dsp:spPr>
        <a:xfrm>
          <a:off x="1323502" y="730334"/>
          <a:ext cx="4963181" cy="4963181"/>
        </a:xfrm>
        <a:custGeom>
          <a:avLst/>
          <a:gdLst/>
          <a:ahLst/>
          <a:cxnLst/>
          <a:rect l="0" t="0" r="0" b="0"/>
          <a:pathLst>
            <a:path>
              <a:moveTo>
                <a:pt x="3430430" y="4774623"/>
              </a:moveTo>
              <a:arcTo wR="2481590" hR="2481590" stAng="4051236" swAng="32840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65047-0883-4E6D-B6FC-DD1FCFDD4A39}">
      <dsp:nvSpPr>
        <dsp:cNvPr id="0" name=""/>
        <dsp:cNvSpPr/>
      </dsp:nvSpPr>
      <dsp:spPr>
        <a:xfrm>
          <a:off x="324041" y="4055816"/>
          <a:ext cx="2705961" cy="1242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 внутренняя  культура, широкий кругозор</a:t>
          </a:r>
        </a:p>
      </dsp:txBody>
      <dsp:txXfrm>
        <a:off x="384683" y="4116458"/>
        <a:ext cx="2584677" cy="1120973"/>
      </dsp:txXfrm>
    </dsp:sp>
    <dsp:sp modelId="{2B2FF184-4F78-4B75-BB3E-D04FBCC98078}">
      <dsp:nvSpPr>
        <dsp:cNvPr id="0" name=""/>
        <dsp:cNvSpPr/>
      </dsp:nvSpPr>
      <dsp:spPr>
        <a:xfrm>
          <a:off x="1258940" y="1178792"/>
          <a:ext cx="4963181" cy="4963181"/>
        </a:xfrm>
        <a:custGeom>
          <a:avLst/>
          <a:gdLst/>
          <a:ahLst/>
          <a:cxnLst/>
          <a:rect l="0" t="0" r="0" b="0"/>
          <a:pathLst>
            <a:path>
              <a:moveTo>
                <a:pt x="30148" y="2867239"/>
              </a:moveTo>
              <a:arcTo wR="2481590" hR="2481590" stAng="10263586" swAng="13544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31542-DEC2-4B11-B04E-1D897C0DBFD2}">
      <dsp:nvSpPr>
        <dsp:cNvPr id="0" name=""/>
        <dsp:cNvSpPr/>
      </dsp:nvSpPr>
      <dsp:spPr>
        <a:xfrm>
          <a:off x="-36002" y="1823568"/>
          <a:ext cx="2895549" cy="1242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гражданственности и патриотизма</a:t>
          </a:r>
        </a:p>
      </dsp:txBody>
      <dsp:txXfrm>
        <a:off x="24640" y="1884210"/>
        <a:ext cx="2774265" cy="1120973"/>
      </dsp:txXfrm>
    </dsp:sp>
    <dsp:sp modelId="{8AC67B58-EE4A-4E36-B366-7136F86530F6}">
      <dsp:nvSpPr>
        <dsp:cNvPr id="0" name=""/>
        <dsp:cNvSpPr/>
      </dsp:nvSpPr>
      <dsp:spPr>
        <a:xfrm>
          <a:off x="1454869" y="389318"/>
          <a:ext cx="4963181" cy="4963181"/>
        </a:xfrm>
        <a:custGeom>
          <a:avLst/>
          <a:gdLst/>
          <a:ahLst/>
          <a:cxnLst/>
          <a:rect l="0" t="0" r="0" b="0"/>
          <a:pathLst>
            <a:path>
              <a:moveTo>
                <a:pt x="235658" y="1426090"/>
              </a:moveTo>
              <a:arcTo wR="2481590" hR="2481590" stAng="12310302" swAng="12300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00FFF59-3CC5-4335-A8E2-98B1B4745C94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4023FCBF-EE84-4933-9B62-A681F4CE29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7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3FCBF-EE84-4933-9B62-A681F4CE294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1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7E2C-3B3B-43F1-AE1A-51D4897B9942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E439-9647-47F3-BA1D-997019173241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698B-23ED-4520-8B1A-306DA8BA745E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D6CD-8316-4692-AF06-BBADB35163E5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8938-B51A-48DF-9071-169FE71A1B86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E4C-6EDA-4396-A7A1-9EF6D058A64B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F33A-0B2F-41FF-B429-62A089CD60E8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0654-9E31-41AC-AA16-477CF11B26C8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8BE2-4A2C-4AE6-AB33-B659337CF923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8686-AD20-4A59-9588-5A23A750C549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299-4A6E-470B-8380-D25FA629809C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FEE7F2"/>
            </a:gs>
            <a:gs pos="36000">
              <a:schemeClr val="tx2">
                <a:lumMod val="20000"/>
                <a:lumOff val="80000"/>
              </a:schemeClr>
            </a:gs>
            <a:gs pos="28000">
              <a:schemeClr val="tx2">
                <a:lumMod val="20000"/>
                <a:lumOff val="80000"/>
              </a:schemeClr>
            </a:gs>
            <a:gs pos="40000">
              <a:schemeClr val="accent1">
                <a:lumMod val="20000"/>
                <a:lumOff val="80000"/>
              </a:schemeClr>
            </a:gs>
            <a:gs pos="61000">
              <a:schemeClr val="tx2">
                <a:lumMod val="20000"/>
                <a:lumOff val="80000"/>
              </a:schemeClr>
            </a:gs>
            <a:gs pos="82001">
              <a:schemeClr val="tx2">
                <a:lumMod val="20000"/>
                <a:lumOff val="80000"/>
              </a:schemeClr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0D0B-A783-48FD-BE42-B6E12F0586E4}" type="datetime1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70A64E-C514-4273-82A5-1B375DD1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10231"/>
          <a:stretch/>
        </p:blipFill>
        <p:spPr>
          <a:xfrm>
            <a:off x="-247470" y="116632"/>
            <a:ext cx="6829000" cy="5141243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effectLst>
            <a:softEdge rad="5334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3400" y="3224170"/>
            <a:ext cx="5400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smtClean="0">
                <a:ln w="0">
                  <a:noFill/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ВекторЫ </a:t>
            </a:r>
            <a:r>
              <a:rPr lang="ru-RU" sz="2400" b="1" i="1" cap="all" dirty="0">
                <a:ln w="0">
                  <a:noFill/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развития педагогических специальностей в системе среднего профессионального образования</a:t>
            </a:r>
            <a:endParaRPr lang="ru-RU" sz="2000" b="1" i="1" cap="all" dirty="0">
              <a:ln w="0">
                <a:noFill/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8" name="Picture 1" descr="C:\Users\Михайловские\Desktop\ФИЛИАЛЫ\Бутурлиновский филиал для Литвиновой С.А\Первый вариант символики ГПК\55.jpg"/>
          <p:cNvPicPr>
            <a:picLocks noChangeAspect="1" noChangeArrowheads="1"/>
          </p:cNvPicPr>
          <p:nvPr/>
        </p:nvPicPr>
        <p:blipFill>
          <a:blip r:embed="rId3" cstate="print"/>
          <a:srcRect l="20632" t="10199" r="22932" b="5275"/>
          <a:stretch>
            <a:fillRect/>
          </a:stretch>
        </p:blipFill>
        <p:spPr bwMode="auto">
          <a:xfrm>
            <a:off x="6640150" y="503832"/>
            <a:ext cx="1959699" cy="1896482"/>
          </a:xfrm>
          <a:prstGeom prst="ellipse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5373216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Сысоева Н.И.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директор ГБПОУ ВО «ГПК»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Ласкина С.В.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первый заместитель директора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Ермакова В.Н.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заместитель директора по УМР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Агеева С.И.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заведующая педагогической практикой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2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_0152.JPG"/>
          <p:cNvPicPr>
            <a:picLocks noChangeAspect="1"/>
          </p:cNvPicPr>
          <p:nvPr/>
        </p:nvPicPr>
        <p:blipFill>
          <a:blip r:embed="rId2" cstate="print"/>
          <a:srcRect l="9838" t="6333" r="2751"/>
          <a:stretch>
            <a:fillRect/>
          </a:stretch>
        </p:blipFill>
        <p:spPr>
          <a:xfrm>
            <a:off x="5148064" y="3990350"/>
            <a:ext cx="3851920" cy="276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t="6191"/>
          <a:stretch>
            <a:fillRect/>
          </a:stretch>
        </p:blipFill>
        <p:spPr>
          <a:xfrm>
            <a:off x="332062" y="173957"/>
            <a:ext cx="3803948" cy="266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2920746"/>
            <a:ext cx="81369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61653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C:\Users\Студент\Desktop\К юбилею 2021\фото филиалов\Павловск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3957"/>
            <a:ext cx="3785856" cy="2667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Студент\Desktop\К юбилею 2021\фото филиалов\Россош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7"/>
          <a:stretch/>
        </p:blipFill>
        <p:spPr bwMode="auto">
          <a:xfrm>
            <a:off x="72008" y="4032359"/>
            <a:ext cx="4660153" cy="258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1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84168" y="5805264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6079926"/>
              </p:ext>
            </p:extLst>
          </p:nvPr>
        </p:nvGraphicFramePr>
        <p:xfrm>
          <a:off x="0" y="188640"/>
          <a:ext cx="9036496" cy="646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2411" y="260648"/>
            <a:ext cx="8638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ГБПОУ ВО «ГПК»</a:t>
            </a:r>
          </a:p>
        </p:txBody>
      </p:sp>
    </p:spTree>
    <p:extLst>
      <p:ext uri="{BB962C8B-B14F-4D97-AF65-F5344CB8AC3E}">
        <p14:creationId xmlns:p14="http://schemas.microsoft.com/office/powerpoint/2010/main" val="24675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5482"/>
              </p:ext>
            </p:extLst>
          </p:nvPr>
        </p:nvGraphicFramePr>
        <p:xfrm>
          <a:off x="179512" y="1412774"/>
          <a:ext cx="8712968" cy="487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4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7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3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4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89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Структурное подразделение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педагогических работников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сотрудники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ВО «ГПК»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Совместители (педагогические работники из других ОУ, ДПО)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845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преподаватели ГБПОУ ВО «ГПК», работающие в других ОУ, ДПО 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Воронеж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(89%)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(18%)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(11%)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Бутурлиновский филиал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(91%)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(6%)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(9%)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(93%)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(3%)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(7%)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Россошанский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(97%)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(5%)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(3%)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ГПК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(92%)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(9%)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(8%)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240977" y="188640"/>
            <a:ext cx="47340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</a:t>
            </a:r>
          </a:p>
          <a:p>
            <a:pPr algn="ctr"/>
            <a:r>
              <a:rPr lang="ru-RU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ГБПОУ ВО «ГПК»</a:t>
            </a:r>
          </a:p>
        </p:txBody>
      </p:sp>
    </p:spTree>
    <p:extLst>
      <p:ext uri="{BB962C8B-B14F-4D97-AF65-F5344CB8AC3E}">
        <p14:creationId xmlns:p14="http://schemas.microsoft.com/office/powerpoint/2010/main" val="100243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500"/>
              </p:ext>
            </p:extLst>
          </p:nvPr>
        </p:nvGraphicFramePr>
        <p:xfrm>
          <a:off x="179512" y="1772815"/>
          <a:ext cx="8712965" cy="428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99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49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Структурное подразделение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 педагогических специальностей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выпускников, трудоустроенных по педагогическим специальностям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Продолжили обучение в ВУЗе (очно)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трудоустроенных в период обучения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(ОУ, ДОУ)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Воронеж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(62%)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(9%)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(12%)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Бутурлиновский филиал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(69%)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(4%)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(70%)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(2%)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(4%)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Россошанский</a:t>
                      </a:r>
                      <a:r>
                        <a:rPr lang="ru-RU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(69%)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(8%)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ГПК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(68%)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(6%)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(5%)</a:t>
                      </a:r>
                      <a:endParaRPr lang="ru-RU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60648"/>
            <a:ext cx="7164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выпускников 2021 года</a:t>
            </a:r>
          </a:p>
        </p:txBody>
      </p:sp>
    </p:spTree>
    <p:extLst>
      <p:ext uri="{BB962C8B-B14F-4D97-AF65-F5344CB8AC3E}">
        <p14:creationId xmlns:p14="http://schemas.microsoft.com/office/powerpoint/2010/main" val="206457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7261" y="1263219"/>
            <a:ext cx="2592288" cy="5826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Текущее состояние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312" y="2270393"/>
            <a:ext cx="2520280" cy="6490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ИУП в рамках блока ОЦ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265" y="3077883"/>
            <a:ext cx="2520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«Погружение» в профессию и начало изучения общепрофессиональных дисциплин с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108520" y="277128"/>
            <a:ext cx="9252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 ГБПОУ ВО «ГПК»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71890" y="1249520"/>
            <a:ext cx="2592288" cy="5826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Ближайшие задачи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69657" y="1249520"/>
            <a:ext cx="2592288" cy="5826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265" y="4099391"/>
            <a:ext cx="2520280" cy="6264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ИОМ в рамках отдельных ПМ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25720" y="3061180"/>
            <a:ext cx="3024336" cy="14063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и разработка содержания  УД, МДК и практик на основе требований ФГОС СОО, актуализированных ФГОС СПО; требований к ГИА (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демоэкзамен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ПС «Педагог», экспертно-профессиональных  рекомендаций работодателей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07894" y="2270392"/>
            <a:ext cx="2520280" cy="6151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Блочно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-модульная  структура ППССЗ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8171" y="4024637"/>
            <a:ext cx="2520280" cy="7277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ППССЗ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59860" y="3023632"/>
            <a:ext cx="2520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 ЦПДЭ по компетенции Преподавание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младших классах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13673" y="4927453"/>
            <a:ext cx="2520280" cy="5895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специальностей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07894" y="4652942"/>
            <a:ext cx="2520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перечня вариативных дисциплин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43898" y="5688744"/>
            <a:ext cx="2520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программ ДПО для студентов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62282" y="2296035"/>
            <a:ext cx="2520280" cy="5977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кампуса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411971" y="1845876"/>
            <a:ext cx="216024" cy="42339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551436" y="1845876"/>
            <a:ext cx="216024" cy="42339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457789" y="1866680"/>
            <a:ext cx="216024" cy="42339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78171" y="5760587"/>
            <a:ext cx="2520280" cy="720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электронно-образовательной среды (МЭО, МЭШ, РЭШ)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9030" y="4865002"/>
            <a:ext cx="3006690" cy="7248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и актуальность получаемого образования в системе «школа-колледж-ВУЗ»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9030" y="5729035"/>
            <a:ext cx="3045660" cy="82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работодателей с целью выявления профессиональных дефицитов студентов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5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77128"/>
            <a:ext cx="9252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практики в ГБПОУ ВО «ГПК»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5433" y="1213592"/>
            <a:ext cx="2592288" cy="5826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Текущее состояние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7441" y="2240757"/>
            <a:ext cx="2520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организации: студент проходит практику во всех БОО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409" y="3388029"/>
            <a:ext cx="3024335" cy="1216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практики по сравнению с действующими ФГОС СПО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1174689"/>
            <a:ext cx="2592288" cy="5826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Ближайшие задачи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2226791"/>
            <a:ext cx="3744416" cy="1084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организации: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– знакомство со всеми БОО.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III-IV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– прикрепление к одной БОО, одному наставнику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3666192"/>
            <a:ext cx="2520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концентрированной практики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1596" y="4930627"/>
            <a:ext cx="3585204" cy="11713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рабочих программ практик, разработка программ новых видов практик (по  запросам работодателей) 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123564" y="1796249"/>
            <a:ext cx="216024" cy="42339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96236" y="1780371"/>
            <a:ext cx="216024" cy="42339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3425" y="4887709"/>
            <a:ext cx="2808311" cy="10466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практики: рассредоточенная и концентрированная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113737"/>
            <a:ext cx="9252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работодателей в развитии </a:t>
            </a:r>
          </a:p>
          <a:p>
            <a:pPr algn="ctr"/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ВО «ГПК»</a:t>
            </a: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2246" y="2178776"/>
            <a:ext cx="2520280" cy="3942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ППССЗ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04526" y="1743860"/>
            <a:ext cx="216024" cy="43055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26670" y="1677241"/>
            <a:ext cx="216024" cy="42339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0238" y="1131929"/>
            <a:ext cx="2592288" cy="5826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Текущее состояние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0112" y="1131929"/>
            <a:ext cx="2592288" cy="5826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Ближайшие задачи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19676" y="2911197"/>
            <a:ext cx="4046031" cy="904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программ стажировки для преподавателей профессионального цикла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36925" y="2100637"/>
            <a:ext cx="3195513" cy="6319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 программ ДПО для студентов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311" y="2696296"/>
            <a:ext cx="3381263" cy="570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промежуточной и итоговой аттестации обучающихся,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демоэкзамене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3990" y="3374801"/>
            <a:ext cx="2991906" cy="6045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рабочих программ практик</a:t>
            </a: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 наставников)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0609" y="4082742"/>
            <a:ext cx="2520280" cy="3959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 и ВКР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3989" y="4595160"/>
            <a:ext cx="2904784" cy="5747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практической части КР и ВКР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5376" y="5296298"/>
            <a:ext cx="2520280" cy="2839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Рецензирование ВКР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1961" y="5687875"/>
            <a:ext cx="3408841" cy="4581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ППССЗ в качестве совместителей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094" y="6253681"/>
            <a:ext cx="4056912" cy="4998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работе жюри студенческих  профессиональных конкурсов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08225" y="3994112"/>
            <a:ext cx="3668935" cy="6319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организаций-работодателей на выполнение исследований КР и ВКР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95838" y="4804673"/>
            <a:ext cx="4277685" cy="12964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 работодателями  построение индивидуальных маршрутов постдипломного сопровождения выпускников колледжа с целью закрепления в профессии начинающих педагогов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4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профессиональной </a:t>
            </a:r>
          </a:p>
          <a:p>
            <a:pPr algn="ctr"/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студентов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135036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дефицитов компетенций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 defTabSz="135036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учебный план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курсов, модулей, направленных на нивелирование профессиональных дефицитов студентов, корректировка программ производственной практики при непосредственном участии наставников базовых ОО.</a:t>
            </a:r>
          </a:p>
          <a:p>
            <a:pPr marL="457200" indent="-457200" algn="just" defTabSz="135036">
              <a:buFontTx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наставников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нивелирования профессиональных дефицитов при прохождении студентами учебной и производственной практик.</a:t>
            </a:r>
          </a:p>
          <a:p>
            <a:pPr marL="457200" indent="-457200" algn="just" defTabSz="135036">
              <a:buFontTx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партнерами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 технических, кадровых ресурсов ВЦПМ (договор о сотрудничестве между ВЦПМ и ГБПОУ ВО «ГПК»), ВГПУ, БОО  для организации практической подготовки студентов, повышения квалификации педагогических работников (в том числе в форме стажировки). </a:t>
            </a:r>
          </a:p>
          <a:p>
            <a:pPr marL="457200" indent="-457200" algn="just" defTabSz="135036">
              <a:buFontTx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персонализированной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профессионального саморазвития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как залог их конкурентоспособности.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218406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54260" y="260648"/>
            <a:ext cx="9252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выпускника ГБПОУ ВО «ГПК»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65098286"/>
              </p:ext>
            </p:extLst>
          </p:nvPr>
        </p:nvGraphicFramePr>
        <p:xfrm>
          <a:off x="719572" y="1043504"/>
          <a:ext cx="7704856" cy="581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974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756</Words>
  <Application>Microsoft Office PowerPoint</Application>
  <PresentationFormat>Экран (4:3)</PresentationFormat>
  <Paragraphs>152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ГБПОУ ВО  ГПК</dc:creator>
  <cp:lastModifiedBy>Admin</cp:lastModifiedBy>
  <cp:revision>140</cp:revision>
  <cp:lastPrinted>2022-08-30T07:19:35Z</cp:lastPrinted>
  <dcterms:created xsi:type="dcterms:W3CDTF">2016-11-18T09:03:18Z</dcterms:created>
  <dcterms:modified xsi:type="dcterms:W3CDTF">2023-05-11T05:06:18Z</dcterms:modified>
</cp:coreProperties>
</file>