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1" r:id="rId3"/>
    <p:sldId id="262" r:id="rId4"/>
    <p:sldId id="279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27119734744587E-2"/>
          <c:y val="6.9561896261066083E-2"/>
          <c:w val="0.63091797900262458"/>
          <c:h val="0.841223972003500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Продукты, получаемые из нефти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Бензин</c:v>
                </c:pt>
                <c:pt idx="1">
                  <c:v>Резина</c:v>
                </c:pt>
                <c:pt idx="2">
                  <c:v>Пластик</c:v>
                </c:pt>
                <c:pt idx="3">
                  <c:v>Дезодорант</c:v>
                </c:pt>
                <c:pt idx="4">
                  <c:v>Воск</c:v>
                </c:pt>
                <c:pt idx="5">
                  <c:v>Керосин </c:v>
                </c:pt>
                <c:pt idx="6">
                  <c:v>Солярка, мазут</c:v>
                </c:pt>
                <c:pt idx="7">
                  <c:v>Авиационное топливо, телефоны, целофан , игрушки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81</c:v>
                </c:pt>
                <c:pt idx="1">
                  <c:v>63</c:v>
                </c:pt>
                <c:pt idx="2">
                  <c:v>48</c:v>
                </c:pt>
                <c:pt idx="3">
                  <c:v>27</c:v>
                </c:pt>
                <c:pt idx="4">
                  <c:v>22</c:v>
                </c:pt>
                <c:pt idx="5">
                  <c:v>18</c:v>
                </c:pt>
                <c:pt idx="6">
                  <c:v>15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3906207887885"/>
          <c:y val="1.8881860535585784E-2"/>
          <c:w val="0.31117505479145818"/>
          <c:h val="0.902977297192849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0.01961</cdr:y>
    </cdr:from>
    <cdr:to>
      <cdr:x>0.6194</cdr:x>
      <cdr:y>0.08824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2900"/>
          <a:ext cx="5929322" cy="50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i="1" dirty="0" smtClean="0">
              <a:latin typeface="Times New Roman" pitchFamily="18" charset="0"/>
              <a:cs typeface="Times New Roman" pitchFamily="18" charset="0"/>
            </a:rPr>
            <a:t>Продукты, получаемые из нефти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C1A1-8ECE-42EB-8082-98AEC5CAD86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BE18-CF93-4A88-8A07-178D9BB74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9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1BE18-CF93-4A88-8A07-178D9BB747C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AC84FB-048D-480F-B74E-7C352AEE33A3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F6ED33-A07E-402D-8EEA-C176E54C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l.ru/article/171776/new_chto-delayut-iz-nefti-osnovnyie-nefteproduktyi" TargetMode="External"/><Relationship Id="rId2" Type="http://schemas.openxmlformats.org/officeDocument/2006/relationships/hyperlink" Target="http://okzrusholding.ru/proizvodstvo/primenenie-nef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zedu.kz/referat/5461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8177562" cy="6349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8463782" cy="33575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pPr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I курса, группы Н-17</a:t>
            </a:r>
          </a:p>
          <a:p>
            <a:pPr>
              <a:defRPr/>
            </a:pP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Фалькин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Игитян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</a:p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Фролово, 2018 г.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Комитет образования, науки и молодежной политики Волгоградской области        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ГБПОУ «Фроловский промышленно-экономический техникум»</a:t>
            </a:r>
            <a:endParaRPr lang="en-US" b="1" dirty="0"/>
          </a:p>
        </p:txBody>
      </p:sp>
      <p:pic>
        <p:nvPicPr>
          <p:cNvPr id="5" name="Рисунок 4" descr="659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4525884" cy="226694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000240"/>
            <a:ext cx="8659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«Продукты, получаемые из нефти»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4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142983"/>
            <a:ext cx="8572560" cy="1277905"/>
          </a:xfrm>
        </p:spPr>
        <p:txBody>
          <a:bodyPr>
            <a:normAutofit fontScale="47500" lnSpcReduction="20000"/>
          </a:bodyPr>
          <a:lstStyle/>
          <a:p>
            <a:pPr marL="36576" indent="0" algn="ctr">
              <a:lnSpc>
                <a:spcPct val="170000"/>
              </a:lnSpc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 компьютере содержится до 11 литров нефти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576" indent="0" algn="ctr">
              <a:lnSpc>
                <a:spcPct val="170000"/>
              </a:lnSpc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литров в корпусе и клавиатуре, 2 литра в мониторе.</a:t>
            </a:r>
          </a:p>
          <a:p>
            <a:pPr marL="36576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6" y="2492895"/>
            <a:ext cx="4761186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-2828" r="-1013" b="8977"/>
          <a:stretch/>
        </p:blipFill>
        <p:spPr>
          <a:xfrm>
            <a:off x="5292080" y="2348880"/>
            <a:ext cx="3555826" cy="345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4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Лекарства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7920880" cy="158417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 год - ученые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 принцип выработки салициловой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(аспирина)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продукта перегонки нефти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09461"/>
            <a:ext cx="3672408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38" y="2924944"/>
            <a:ext cx="3938392" cy="26208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52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Моторное масло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780928"/>
            <a:ext cx="7992888" cy="1800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1866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Эллис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сырой нефти в медицинских целях,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сырая нефть обладает хорошими смазочными свойствами.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4286256"/>
            <a:ext cx="3440500" cy="196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857232"/>
            <a:ext cx="3443199" cy="196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6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856" y="1340768"/>
            <a:ext cx="3167754" cy="432048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известных продуктов нефтехимии 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нейлон и полиэстер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6576" indent="0" algn="ctr">
              <a:buNone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в 1935 году. </a:t>
            </a:r>
          </a:p>
          <a:p>
            <a:pPr marL="36576" indent="0" algn="ctr">
              <a:buNone/>
            </a:pPr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ctr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285992"/>
            <a:ext cx="3110746" cy="19442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10" y="404664"/>
            <a:ext cx="270039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пластмасса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221088"/>
            <a:ext cx="7704856" cy="193367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 — самый известный в мире искусственный полимерный материал. </a:t>
            </a:r>
          </a:p>
          <a:p>
            <a:pPr marL="36576" indent="0" algn="ctr">
              <a:buNone/>
            </a:pP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824536" cy="3218173"/>
          </a:xfrm>
        </p:spPr>
      </p:pic>
    </p:spTree>
    <p:extLst>
      <p:ext uri="{BB962C8B-B14F-4D97-AF65-F5344CB8AC3E}">
        <p14:creationId xmlns:p14="http://schemas.microsoft.com/office/powerpoint/2010/main" val="9753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936104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077072"/>
            <a:ext cx="7416824" cy="2077691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каучук, производимый из нефти, по стоимости является самым дешевым из синтетических материалов для производства резины.</a:t>
            </a:r>
          </a:p>
          <a:p>
            <a:pPr marL="3657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4988"/>
            <a:ext cx="3657600" cy="27013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8287"/>
            <a:ext cx="3384376" cy="26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Сотовые телефоны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48" y="5214950"/>
            <a:ext cx="7929618" cy="1285884"/>
          </a:xfrm>
        </p:spPr>
        <p:txBody>
          <a:bodyPr>
            <a:normAutofit fontScale="92500" lnSpcReduction="10000"/>
          </a:bodyPr>
          <a:lstStyle/>
          <a:p>
            <a:pPr marL="36576" indent="0" fontAlgn="base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телефоны -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из материалов, 40 % которых получаются из продуктов нефтехимии</a:t>
            </a:r>
            <a:r>
              <a:rPr lang="ru-RU" sz="3000" dirty="0"/>
              <a:t>.</a:t>
            </a:r>
          </a:p>
          <a:p>
            <a:pPr fontAlgn="base"/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99" y="1484784"/>
            <a:ext cx="3657600" cy="24323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2229" y="2259083"/>
            <a:ext cx="3898543" cy="23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" y="1484784"/>
            <a:ext cx="2903038" cy="32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9001156" cy="22860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мячи для гольфа, сумки для гольфа, футбольные мячи, футбольные бутсы, искусственный газон, баскетбольные мячи, теннисные ракетки, лыжи – все это сделано с использованием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857628"/>
            <a:ext cx="3657600" cy="2583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3916132" cy="2609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6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7713" y="3356992"/>
            <a:ext cx="5134407" cy="2797771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Бензин, керосин, дизельное топливо необходимы в повседневной жизни 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5"/>
            <a:ext cx="30603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" y="1124745"/>
            <a:ext cx="5278423" cy="207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88868"/>
            <a:ext cx="2851919" cy="3303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0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Удобрения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8192746" cy="1800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 развитое сельское хозяйство — это крупный потребитель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нефти: органические удобрения и ядохимикаты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571744"/>
            <a:ext cx="4552258" cy="341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lide_27.jpg"/>
          <p:cNvPicPr>
            <a:picLocks noChangeAspect="1"/>
          </p:cNvPicPr>
          <p:nvPr/>
        </p:nvPicPr>
        <p:blipFill>
          <a:blip r:embed="rId3"/>
          <a:srcRect l="6875" t="36250" r="64062" b="11250"/>
          <a:stretch>
            <a:fillRect/>
          </a:stretch>
        </p:blipFill>
        <p:spPr>
          <a:xfrm>
            <a:off x="5857884" y="2428868"/>
            <a:ext cx="2571768" cy="348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85728"/>
            <a:ext cx="8429684" cy="5840435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lnSpc>
                <a:spcPct val="16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выяснить, какие продукты получают из нефти и где их применяют.</a:t>
            </a:r>
          </a:p>
          <a:p>
            <a:pPr marL="36576" indent="0" algn="just">
              <a:lnSpc>
                <a:spcPct val="16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50926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литературу по данной теме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опрос среди студентов- нефтяников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Продукты получаемые из нефти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Быть специалистом в своем деле, значит необходимо знать химию.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60000"/>
              </a:lnSpc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нефть – не только топливо, то области ее применения должны быть многогранны.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фотоэлементы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факт, но появлению «чистой энергии», произведенной солнечными батареями, мы тоже обязаны нефти. </a:t>
            </a:r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13669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разные источники, можно сделать вывод о том, что из нефти получают различные продукты, которые ежедневно люди используют на работе и дома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интернет источники:</a:t>
            </a:r>
          </a:p>
          <a:p>
            <a:pPr marL="3657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okzrusholding.ru/proizvodstvo/primenenie-nefti.html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www.syl.ru/article/171776/new_chto-delayut-iz-nefti-osnovnyie-nefteproduktyi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www.kazedu.kz/referat/54611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Большое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572528" cy="170341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«Из нефти можно приготовить тысячи полезных веществ».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Д.И. Менделеев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7562"/>
            <a:ext cx="8568952" cy="3311798"/>
          </a:xfrm>
        </p:spPr>
        <p:txBody>
          <a:bodyPr>
            <a:normAutofit fontScale="92500"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Нефть – это полезное ископаемое, представляющее из себя маслянистую жидкость.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Нефть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черное золото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богатство российских недр.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занимает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место в мире по добыче нефти.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1285860"/>
            <a:ext cx="3214710" cy="216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2857520" cy="1959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xw_10463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143380"/>
            <a:ext cx="3062894" cy="17398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192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-142900"/>
          <a:ext cx="9572660" cy="728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59" y="188640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Битум</a:t>
            </a:r>
            <a:endParaRPr lang="ru-RU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892480" cy="244827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Асфальтовые дороги.</a:t>
            </a:r>
          </a:p>
          <a:p>
            <a:pPr marL="36576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Битумы –остаток нефтепереработки, модифицируемый полимерами.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77415"/>
            <a:ext cx="3657600" cy="326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8" y="1340767"/>
            <a:ext cx="3780251" cy="25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857752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«Нефтяной воск» -  парафин.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«Нефтяной воск» применяется для приготовления различных полиролей, смазок, паст технического назначения, а также в автомобильной, шинной,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деревообрабатывающей промышленности.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82" b="81489" l="5455" r="95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11" y="836712"/>
            <a:ext cx="3888432" cy="21941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413870" cy="33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6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534752" cy="208823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99%  - современных ароматов синтезируются из продуктов нефтехимии. </a:t>
            </a:r>
          </a:p>
          <a:p>
            <a:pPr marL="36576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Индол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пахнет жасмином;</a:t>
            </a:r>
          </a:p>
          <a:p>
            <a:pPr marL="36576" indent="0"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Ионон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пахнет фиалкой.</a:t>
            </a:r>
          </a:p>
          <a:p>
            <a:pPr marL="3657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53285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81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90872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жвачка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8662" y="2428868"/>
            <a:ext cx="7715304" cy="3221839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жевательной резинки изготавливается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полиэтиленовых и парафиновых смол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3571876"/>
            <a:ext cx="4214842" cy="280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091">
            <a:off x="346793" y="356110"/>
            <a:ext cx="3003000" cy="199835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81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карандаши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214422"/>
            <a:ext cx="3245346" cy="324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285860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4581128"/>
            <a:ext cx="8496944" cy="15450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5" y="5286388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ветные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парафиновые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переработки нефти.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изготавливаются из парафиновых смол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</TotalTime>
  <Words>458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 </vt:lpstr>
      <vt:lpstr>Презентация PowerPoint</vt:lpstr>
      <vt:lpstr>«Из нефти можно приготовить тысячи полезных веществ».           Д.И. Менделеев</vt:lpstr>
      <vt:lpstr>Презентация PowerPoint</vt:lpstr>
      <vt:lpstr>Битум</vt:lpstr>
      <vt:lpstr>Воск</vt:lpstr>
      <vt:lpstr>Духи</vt:lpstr>
      <vt:lpstr>жвачка</vt:lpstr>
      <vt:lpstr>карандаши</vt:lpstr>
      <vt:lpstr>компьютер</vt:lpstr>
      <vt:lpstr>Лекарства </vt:lpstr>
      <vt:lpstr>Моторное масло </vt:lpstr>
      <vt:lpstr>одежда</vt:lpstr>
      <vt:lpstr>пластмасса</vt:lpstr>
      <vt:lpstr>резина</vt:lpstr>
      <vt:lpstr>Сотовые телефоны</vt:lpstr>
      <vt:lpstr>спорт</vt:lpstr>
      <vt:lpstr>топливо</vt:lpstr>
      <vt:lpstr>Удобрения</vt:lpstr>
      <vt:lpstr>фотоэлементы</vt:lpstr>
      <vt:lpstr>Вывод:</vt:lpstr>
      <vt:lpstr>Большое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Предметы и вещества получаемые из нефти.</dc:title>
  <dc:creator>Рома</dc:creator>
  <cp:lastModifiedBy>User</cp:lastModifiedBy>
  <cp:revision>27</cp:revision>
  <dcterms:created xsi:type="dcterms:W3CDTF">2018-05-24T19:08:54Z</dcterms:created>
  <dcterms:modified xsi:type="dcterms:W3CDTF">2018-06-25T04:21:38Z</dcterms:modified>
</cp:coreProperties>
</file>