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32237267754563"/>
          <c:y val="5.5351681603278649E-2"/>
          <c:w val="0.78891958325285139"/>
          <c:h val="0.855507784509152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8А</c:v>
                </c:pt>
              </c:strCache>
            </c:strRef>
          </c:tx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8Б</c:v>
                </c:pt>
              </c:strCache>
            </c:strRef>
          </c:tx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2</c:v>
                </c:pt>
                <c:pt idx="6">
                  <c:v>9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10А</c:v>
                </c:pt>
              </c:strCache>
            </c:strRef>
          </c:tx>
          <c:invertIfNegative val="0"/>
          <c:cat>
            <c:numRef>
              <c:f>Лист1!$A$2:$A$10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5265024"/>
        <c:axId val="145266944"/>
      </c:barChart>
      <c:catAx>
        <c:axId val="145265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Типы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87189807193140167"/>
              <c:y val="0.908630779707604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5266944"/>
        <c:crosses val="autoZero"/>
        <c:auto val="1"/>
        <c:lblAlgn val="ctr"/>
        <c:lblOffset val="100"/>
        <c:noMultiLvlLbl val="0"/>
      </c:catAx>
      <c:valAx>
        <c:axId val="1452669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dirty="0" smtClean="0"/>
                  <a:t>Кол-во учащихся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8.3374574542222579E-2"/>
              <c:y val="1.717401770173684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526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7662547298666"/>
          <c:y val="0.2240975925514449"/>
          <c:w val="0.14120571570479096"/>
          <c:h val="0.203965184423952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51606826294656E-2"/>
          <c:y val="4.3234285062100003E-2"/>
          <c:w val="0.91554839317370529"/>
          <c:h val="0.913531429875799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Лист1!$B$2:$B$49</c:f>
              <c:numCache>
                <c:formatCode>0.00</c:formatCode>
                <c:ptCount val="48"/>
                <c:pt idx="0">
                  <c:v>3.8333333333333335</c:v>
                </c:pt>
                <c:pt idx="1">
                  <c:v>3.5416666666666665</c:v>
                </c:pt>
                <c:pt idx="2">
                  <c:v>3.7826086956521738</c:v>
                </c:pt>
                <c:pt idx="3">
                  <c:v>4.083333333333333</c:v>
                </c:pt>
                <c:pt idx="4">
                  <c:v>3.875</c:v>
                </c:pt>
                <c:pt idx="5">
                  <c:v>3.4166666666666665</c:v>
                </c:pt>
                <c:pt idx="6">
                  <c:v>4.125</c:v>
                </c:pt>
                <c:pt idx="7">
                  <c:v>3.6666666666666665</c:v>
                </c:pt>
                <c:pt idx="8">
                  <c:v>3</c:v>
                </c:pt>
                <c:pt idx="9">
                  <c:v>3.875</c:v>
                </c:pt>
                <c:pt idx="10">
                  <c:v>4.041666666666667</c:v>
                </c:pt>
                <c:pt idx="11">
                  <c:v>3.7916666666666665</c:v>
                </c:pt>
                <c:pt idx="12">
                  <c:v>4</c:v>
                </c:pt>
                <c:pt idx="13">
                  <c:v>3.7916666666666665</c:v>
                </c:pt>
                <c:pt idx="14">
                  <c:v>3.5</c:v>
                </c:pt>
                <c:pt idx="15">
                  <c:v>4</c:v>
                </c:pt>
                <c:pt idx="16">
                  <c:v>3.9565217391304346</c:v>
                </c:pt>
                <c:pt idx="17">
                  <c:v>3.6666666666666665</c:v>
                </c:pt>
                <c:pt idx="18">
                  <c:v>3.5</c:v>
                </c:pt>
                <c:pt idx="19">
                  <c:v>3.6666666666666665</c:v>
                </c:pt>
                <c:pt idx="20">
                  <c:v>4.208333333333333</c:v>
                </c:pt>
                <c:pt idx="21">
                  <c:v>4.1739130434782608</c:v>
                </c:pt>
                <c:pt idx="22">
                  <c:v>3.8333333333333335</c:v>
                </c:pt>
                <c:pt idx="23">
                  <c:v>3.625</c:v>
                </c:pt>
                <c:pt idx="24">
                  <c:v>3.4583333333333335</c:v>
                </c:pt>
                <c:pt idx="25">
                  <c:v>3.4583333333333335</c:v>
                </c:pt>
                <c:pt idx="26">
                  <c:v>3.5833333333333335</c:v>
                </c:pt>
                <c:pt idx="27">
                  <c:v>3.9583333333333335</c:v>
                </c:pt>
                <c:pt idx="28">
                  <c:v>3</c:v>
                </c:pt>
                <c:pt idx="29">
                  <c:v>3.875</c:v>
                </c:pt>
                <c:pt idx="30">
                  <c:v>3.7083333333333335</c:v>
                </c:pt>
                <c:pt idx="31">
                  <c:v>3.0869565217391304</c:v>
                </c:pt>
                <c:pt idx="32">
                  <c:v>3.5</c:v>
                </c:pt>
                <c:pt idx="33">
                  <c:v>4.166666666666667</c:v>
                </c:pt>
                <c:pt idx="34">
                  <c:v>3.875</c:v>
                </c:pt>
                <c:pt idx="35">
                  <c:v>3.3913043478260869</c:v>
                </c:pt>
                <c:pt idx="36">
                  <c:v>4.041666666666667</c:v>
                </c:pt>
                <c:pt idx="37">
                  <c:v>3.4166666666666665</c:v>
                </c:pt>
                <c:pt idx="38">
                  <c:v>3.5416666666666665</c:v>
                </c:pt>
                <c:pt idx="39">
                  <c:v>3.4347826086956523</c:v>
                </c:pt>
                <c:pt idx="40">
                  <c:v>3.875</c:v>
                </c:pt>
                <c:pt idx="41">
                  <c:v>3.875</c:v>
                </c:pt>
                <c:pt idx="42">
                  <c:v>3.4347826086956523</c:v>
                </c:pt>
                <c:pt idx="43">
                  <c:v>3.8333333333333335</c:v>
                </c:pt>
                <c:pt idx="44">
                  <c:v>3.9583333333333335</c:v>
                </c:pt>
                <c:pt idx="45">
                  <c:v>3.9166666666666665</c:v>
                </c:pt>
                <c:pt idx="46">
                  <c:v>3.9166666666666665</c:v>
                </c:pt>
                <c:pt idx="47">
                  <c:v>3.5416666666666665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Лист1!$C$2:$C$49</c:f>
              <c:numCache>
                <c:formatCode>0.00</c:formatCode>
                <c:ptCount val="48"/>
                <c:pt idx="0">
                  <c:v>3.4583333333333335</c:v>
                </c:pt>
                <c:pt idx="1">
                  <c:v>4.041666666666667</c:v>
                </c:pt>
                <c:pt idx="2">
                  <c:v>3.6666666666666665</c:v>
                </c:pt>
                <c:pt idx="3">
                  <c:v>3.5416666666666665</c:v>
                </c:pt>
                <c:pt idx="4">
                  <c:v>3.2083333333333335</c:v>
                </c:pt>
                <c:pt idx="5">
                  <c:v>3.4583333333333335</c:v>
                </c:pt>
                <c:pt idx="6">
                  <c:v>3.6666666666666665</c:v>
                </c:pt>
                <c:pt idx="7">
                  <c:v>3.5</c:v>
                </c:pt>
                <c:pt idx="8">
                  <c:v>3.7083333333333335</c:v>
                </c:pt>
                <c:pt idx="9">
                  <c:v>3.7083333333333335</c:v>
                </c:pt>
                <c:pt idx="10">
                  <c:v>3.4347826086956523</c:v>
                </c:pt>
                <c:pt idx="11">
                  <c:v>2.9166666666666665</c:v>
                </c:pt>
                <c:pt idx="12">
                  <c:v>3.9583333333333335</c:v>
                </c:pt>
                <c:pt idx="13">
                  <c:v>4</c:v>
                </c:pt>
                <c:pt idx="14">
                  <c:v>4.291666666666667</c:v>
                </c:pt>
                <c:pt idx="15">
                  <c:v>3.7916666666666665</c:v>
                </c:pt>
                <c:pt idx="16">
                  <c:v>3.8333333333333335</c:v>
                </c:pt>
                <c:pt idx="17">
                  <c:v>3.5416666666666665</c:v>
                </c:pt>
                <c:pt idx="18">
                  <c:v>3.8333333333333335</c:v>
                </c:pt>
                <c:pt idx="19">
                  <c:v>4.291666666666667</c:v>
                </c:pt>
                <c:pt idx="20">
                  <c:v>3.6666666666666665</c:v>
                </c:pt>
                <c:pt idx="21">
                  <c:v>4.083333333333333</c:v>
                </c:pt>
                <c:pt idx="22">
                  <c:v>3.75</c:v>
                </c:pt>
                <c:pt idx="23">
                  <c:v>3.2083333333333335</c:v>
                </c:pt>
                <c:pt idx="24">
                  <c:v>3.25</c:v>
                </c:pt>
                <c:pt idx="25">
                  <c:v>3.625</c:v>
                </c:pt>
                <c:pt idx="26">
                  <c:v>4</c:v>
                </c:pt>
                <c:pt idx="27">
                  <c:v>3.6666666666666665</c:v>
                </c:pt>
                <c:pt idx="28">
                  <c:v>3.4166666666666665</c:v>
                </c:pt>
                <c:pt idx="29">
                  <c:v>3.875</c:v>
                </c:pt>
                <c:pt idx="30">
                  <c:v>4.333333333333333</c:v>
                </c:pt>
                <c:pt idx="31">
                  <c:v>3.7916666666666665</c:v>
                </c:pt>
                <c:pt idx="32">
                  <c:v>3.5416666666666665</c:v>
                </c:pt>
                <c:pt idx="33">
                  <c:v>4.166666666666667</c:v>
                </c:pt>
                <c:pt idx="34">
                  <c:v>3.9166666666666665</c:v>
                </c:pt>
                <c:pt idx="35">
                  <c:v>3.5833333333333335</c:v>
                </c:pt>
                <c:pt idx="36">
                  <c:v>3.7916666666666665</c:v>
                </c:pt>
                <c:pt idx="37">
                  <c:v>4.083333333333333</c:v>
                </c:pt>
                <c:pt idx="38">
                  <c:v>3.375</c:v>
                </c:pt>
                <c:pt idx="39">
                  <c:v>3.7916666666666665</c:v>
                </c:pt>
                <c:pt idx="40">
                  <c:v>4.125</c:v>
                </c:pt>
                <c:pt idx="41">
                  <c:v>3.875</c:v>
                </c:pt>
                <c:pt idx="42">
                  <c:v>3.8695652173913042</c:v>
                </c:pt>
                <c:pt idx="43">
                  <c:v>3.7916666666666665</c:v>
                </c:pt>
                <c:pt idx="44">
                  <c:v>4.125</c:v>
                </c:pt>
                <c:pt idx="45">
                  <c:v>3.6666666666666665</c:v>
                </c:pt>
                <c:pt idx="46">
                  <c:v>4.25</c:v>
                </c:pt>
                <c:pt idx="47">
                  <c:v>3.7083333333333335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147060608"/>
        <c:axId val="147062144"/>
      </c:lineChart>
      <c:catAx>
        <c:axId val="1470606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7062144"/>
        <c:crossesAt val="0"/>
        <c:auto val="1"/>
        <c:lblAlgn val="ctr"/>
        <c:lblOffset val="50"/>
        <c:noMultiLvlLbl val="0"/>
      </c:catAx>
      <c:valAx>
        <c:axId val="147062144"/>
        <c:scaling>
          <c:orientation val="minMax"/>
          <c:max val="4.5"/>
          <c:min val="2.5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706060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51606826294656E-2"/>
          <c:y val="4.3234285062100003E-2"/>
          <c:w val="0.91554839317370529"/>
          <c:h val="0.913531429875799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Лист1!$B$2:$B$49</c:f>
              <c:numCache>
                <c:formatCode>0.00</c:formatCode>
                <c:ptCount val="48"/>
                <c:pt idx="0">
                  <c:v>3.9565217391304346</c:v>
                </c:pt>
                <c:pt idx="1">
                  <c:v>3.8260869565217392</c:v>
                </c:pt>
                <c:pt idx="2">
                  <c:v>3.8260869565217392</c:v>
                </c:pt>
                <c:pt idx="3">
                  <c:v>3.7391304347826089</c:v>
                </c:pt>
                <c:pt idx="4">
                  <c:v>3.9565217391304346</c:v>
                </c:pt>
                <c:pt idx="5">
                  <c:v>3.6086956521739131</c:v>
                </c:pt>
                <c:pt idx="6">
                  <c:v>4.1739130434782608</c:v>
                </c:pt>
                <c:pt idx="7">
                  <c:v>3.2173913043478262</c:v>
                </c:pt>
                <c:pt idx="8">
                  <c:v>3.347826086956522</c:v>
                </c:pt>
                <c:pt idx="9">
                  <c:v>3.3043478260869565</c:v>
                </c:pt>
                <c:pt idx="10">
                  <c:v>3.6086956521739131</c:v>
                </c:pt>
                <c:pt idx="11">
                  <c:v>3.652173913043478</c:v>
                </c:pt>
                <c:pt idx="12">
                  <c:v>3.5217391304347827</c:v>
                </c:pt>
                <c:pt idx="13">
                  <c:v>4.0434782608695654</c:v>
                </c:pt>
                <c:pt idx="14">
                  <c:v>3.6956521739130435</c:v>
                </c:pt>
                <c:pt idx="15">
                  <c:v>3.7391304347826089</c:v>
                </c:pt>
                <c:pt idx="16">
                  <c:v>3.3043478260869565</c:v>
                </c:pt>
                <c:pt idx="17">
                  <c:v>3.5217391304347827</c:v>
                </c:pt>
                <c:pt idx="18">
                  <c:v>3.0434782608695654</c:v>
                </c:pt>
                <c:pt idx="19">
                  <c:v>3.5217391304347827</c:v>
                </c:pt>
                <c:pt idx="20">
                  <c:v>4.0869565217391308</c:v>
                </c:pt>
                <c:pt idx="21">
                  <c:v>4.0434782608695654</c:v>
                </c:pt>
                <c:pt idx="22">
                  <c:v>4.3043478260869561</c:v>
                </c:pt>
                <c:pt idx="23">
                  <c:v>3.2608695652173911</c:v>
                </c:pt>
                <c:pt idx="24">
                  <c:v>3.347826086956522</c:v>
                </c:pt>
                <c:pt idx="25">
                  <c:v>3.652173913043478</c:v>
                </c:pt>
                <c:pt idx="26">
                  <c:v>3.3913043478260869</c:v>
                </c:pt>
                <c:pt idx="27">
                  <c:v>4.0869565217391308</c:v>
                </c:pt>
                <c:pt idx="28">
                  <c:v>3.1739130434782608</c:v>
                </c:pt>
                <c:pt idx="29">
                  <c:v>3.5652173913043477</c:v>
                </c:pt>
                <c:pt idx="30">
                  <c:v>3.6956521739130435</c:v>
                </c:pt>
                <c:pt idx="31">
                  <c:v>3.347826086956522</c:v>
                </c:pt>
                <c:pt idx="32">
                  <c:v>3.8260869565217392</c:v>
                </c:pt>
                <c:pt idx="33">
                  <c:v>4.4782608695652177</c:v>
                </c:pt>
                <c:pt idx="34">
                  <c:v>3.8695652173913042</c:v>
                </c:pt>
                <c:pt idx="35">
                  <c:v>3.6956521739130435</c:v>
                </c:pt>
                <c:pt idx="36">
                  <c:v>3.7826086956521738</c:v>
                </c:pt>
                <c:pt idx="37">
                  <c:v>3.7826086956521738</c:v>
                </c:pt>
                <c:pt idx="38">
                  <c:v>3.7391304347826089</c:v>
                </c:pt>
                <c:pt idx="39">
                  <c:v>3.6956521739130435</c:v>
                </c:pt>
                <c:pt idx="40">
                  <c:v>3.8260869565217392</c:v>
                </c:pt>
                <c:pt idx="41">
                  <c:v>3.9565217391304346</c:v>
                </c:pt>
                <c:pt idx="42">
                  <c:v>4.1739130434782608</c:v>
                </c:pt>
                <c:pt idx="43">
                  <c:v>3.5652173913043477</c:v>
                </c:pt>
                <c:pt idx="44">
                  <c:v>3.6956521739130435</c:v>
                </c:pt>
                <c:pt idx="45">
                  <c:v>3.6086956521739131</c:v>
                </c:pt>
                <c:pt idx="46">
                  <c:v>3.8260869565217392</c:v>
                </c:pt>
                <c:pt idx="47">
                  <c:v>3.8695652173913042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Лист1!$C$2:$C$49</c:f>
              <c:numCache>
                <c:formatCode>0.00</c:formatCode>
                <c:ptCount val="48"/>
                <c:pt idx="0">
                  <c:v>3.9090909090909092</c:v>
                </c:pt>
                <c:pt idx="1">
                  <c:v>3.9130434782608696</c:v>
                </c:pt>
                <c:pt idx="2">
                  <c:v>3.8260869565217392</c:v>
                </c:pt>
                <c:pt idx="3">
                  <c:v>3.6956521739130435</c:v>
                </c:pt>
                <c:pt idx="4">
                  <c:v>3.5217391304347827</c:v>
                </c:pt>
                <c:pt idx="5">
                  <c:v>3.4347826086956523</c:v>
                </c:pt>
                <c:pt idx="6">
                  <c:v>4.0434782608695654</c:v>
                </c:pt>
                <c:pt idx="7">
                  <c:v>3.9565217391304346</c:v>
                </c:pt>
                <c:pt idx="8">
                  <c:v>3.652173913043478</c:v>
                </c:pt>
                <c:pt idx="9">
                  <c:v>3.347826086956522</c:v>
                </c:pt>
                <c:pt idx="10">
                  <c:v>3.6956521739130435</c:v>
                </c:pt>
                <c:pt idx="11">
                  <c:v>3.2608695652173911</c:v>
                </c:pt>
                <c:pt idx="12">
                  <c:v>3.9130434782608696</c:v>
                </c:pt>
                <c:pt idx="13">
                  <c:v>3.4347826086956523</c:v>
                </c:pt>
                <c:pt idx="14">
                  <c:v>3.6956521739130435</c:v>
                </c:pt>
                <c:pt idx="15">
                  <c:v>3.9565217391304346</c:v>
                </c:pt>
                <c:pt idx="16">
                  <c:v>3.4545454545454546</c:v>
                </c:pt>
                <c:pt idx="17">
                  <c:v>3.7727272727272729</c:v>
                </c:pt>
                <c:pt idx="18">
                  <c:v>3.4782608695652173</c:v>
                </c:pt>
                <c:pt idx="19">
                  <c:v>3.5217391304347827</c:v>
                </c:pt>
                <c:pt idx="20">
                  <c:v>3.7826086956521738</c:v>
                </c:pt>
                <c:pt idx="21">
                  <c:v>3.9130434782608696</c:v>
                </c:pt>
                <c:pt idx="22">
                  <c:v>3.9130434782608696</c:v>
                </c:pt>
                <c:pt idx="23">
                  <c:v>3.4347826086956523</c:v>
                </c:pt>
                <c:pt idx="24">
                  <c:v>3.3181818181818183</c:v>
                </c:pt>
                <c:pt idx="25">
                  <c:v>3.1739130434782608</c:v>
                </c:pt>
                <c:pt idx="26">
                  <c:v>3.4347826086956523</c:v>
                </c:pt>
                <c:pt idx="27">
                  <c:v>3.6818181818181817</c:v>
                </c:pt>
                <c:pt idx="28">
                  <c:v>3.5217391304347827</c:v>
                </c:pt>
                <c:pt idx="29">
                  <c:v>3.5652173913043477</c:v>
                </c:pt>
                <c:pt idx="30">
                  <c:v>4</c:v>
                </c:pt>
                <c:pt idx="31">
                  <c:v>3.7391304347826089</c:v>
                </c:pt>
                <c:pt idx="32">
                  <c:v>4</c:v>
                </c:pt>
                <c:pt idx="33">
                  <c:v>3.7826086956521738</c:v>
                </c:pt>
                <c:pt idx="34">
                  <c:v>3.7826086956521738</c:v>
                </c:pt>
                <c:pt idx="35">
                  <c:v>3.7826086956521738</c:v>
                </c:pt>
                <c:pt idx="36">
                  <c:v>3.347826086956522</c:v>
                </c:pt>
                <c:pt idx="37">
                  <c:v>3.7391304347826089</c:v>
                </c:pt>
                <c:pt idx="38">
                  <c:v>3.5217391304347827</c:v>
                </c:pt>
                <c:pt idx="39">
                  <c:v>3.652173913043478</c:v>
                </c:pt>
                <c:pt idx="40">
                  <c:v>3.7826086956521738</c:v>
                </c:pt>
                <c:pt idx="41">
                  <c:v>3.9565217391304346</c:v>
                </c:pt>
                <c:pt idx="42">
                  <c:v>3.7826086956521738</c:v>
                </c:pt>
                <c:pt idx="43">
                  <c:v>3.9565217391304346</c:v>
                </c:pt>
                <c:pt idx="44">
                  <c:v>3.652173913043478</c:v>
                </c:pt>
                <c:pt idx="45">
                  <c:v>3.5217391304347827</c:v>
                </c:pt>
                <c:pt idx="46">
                  <c:v>3.8260869565217392</c:v>
                </c:pt>
                <c:pt idx="47">
                  <c:v>3.4782608695652173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120976128"/>
        <c:axId val="120977664"/>
      </c:lineChart>
      <c:catAx>
        <c:axId val="120976128"/>
        <c:scaling>
          <c:orientation val="minMax"/>
        </c:scaling>
        <c:delete val="1"/>
        <c:axPos val="b"/>
        <c:majorTickMark val="out"/>
        <c:minorTickMark val="none"/>
        <c:tickLblPos val="nextTo"/>
        <c:crossAx val="120977664"/>
        <c:crossesAt val="0"/>
        <c:auto val="1"/>
        <c:lblAlgn val="ctr"/>
        <c:lblOffset val="50"/>
        <c:noMultiLvlLbl val="0"/>
      </c:catAx>
      <c:valAx>
        <c:axId val="120977664"/>
        <c:scaling>
          <c:orientation val="minMax"/>
          <c:max val="4.5"/>
          <c:min val="2.5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2097612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51606826294656E-2"/>
          <c:y val="9.2278767967580319E-2"/>
          <c:w val="0.91554839317370529"/>
          <c:h val="0.913531429875799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себя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Лист1!$B$2:$B$49</c:f>
              <c:numCache>
                <c:formatCode>0.00</c:formatCode>
                <c:ptCount val="48"/>
                <c:pt idx="0">
                  <c:v>4.333333333333333</c:v>
                </c:pt>
                <c:pt idx="1">
                  <c:v>3.6363636363636362</c:v>
                </c:pt>
                <c:pt idx="2">
                  <c:v>3.5833333333333335</c:v>
                </c:pt>
                <c:pt idx="3">
                  <c:v>4.166666666666667</c:v>
                </c:pt>
                <c:pt idx="4">
                  <c:v>4</c:v>
                </c:pt>
                <c:pt idx="5">
                  <c:v>3</c:v>
                </c:pt>
                <c:pt idx="6">
                  <c:v>4.416666666666667</c:v>
                </c:pt>
                <c:pt idx="7">
                  <c:v>3.25</c:v>
                </c:pt>
                <c:pt idx="8">
                  <c:v>3</c:v>
                </c:pt>
                <c:pt idx="9">
                  <c:v>3.5833333333333335</c:v>
                </c:pt>
                <c:pt idx="10">
                  <c:v>4</c:v>
                </c:pt>
                <c:pt idx="11">
                  <c:v>3.3636363636363638</c:v>
                </c:pt>
                <c:pt idx="12">
                  <c:v>4</c:v>
                </c:pt>
                <c:pt idx="13">
                  <c:v>4.333333333333333</c:v>
                </c:pt>
                <c:pt idx="14">
                  <c:v>3.9166666666666665</c:v>
                </c:pt>
                <c:pt idx="15">
                  <c:v>3.6666666666666665</c:v>
                </c:pt>
                <c:pt idx="16">
                  <c:v>3</c:v>
                </c:pt>
                <c:pt idx="17">
                  <c:v>3.9166666666666665</c:v>
                </c:pt>
                <c:pt idx="18">
                  <c:v>3.5833333333333335</c:v>
                </c:pt>
                <c:pt idx="19">
                  <c:v>3.6666666666666665</c:v>
                </c:pt>
                <c:pt idx="20">
                  <c:v>4.083333333333333</c:v>
                </c:pt>
                <c:pt idx="21">
                  <c:v>4.166666666666667</c:v>
                </c:pt>
                <c:pt idx="22">
                  <c:v>4</c:v>
                </c:pt>
                <c:pt idx="23">
                  <c:v>3.8333333333333335</c:v>
                </c:pt>
                <c:pt idx="24">
                  <c:v>3.75</c:v>
                </c:pt>
                <c:pt idx="25">
                  <c:v>3.5</c:v>
                </c:pt>
                <c:pt idx="26">
                  <c:v>3.3333333333333335</c:v>
                </c:pt>
                <c:pt idx="27">
                  <c:v>4.333333333333333</c:v>
                </c:pt>
                <c:pt idx="28">
                  <c:v>3.5454545454545454</c:v>
                </c:pt>
                <c:pt idx="29">
                  <c:v>3.8333333333333335</c:v>
                </c:pt>
                <c:pt idx="30">
                  <c:v>3.5</c:v>
                </c:pt>
                <c:pt idx="31">
                  <c:v>3.1666666666666665</c:v>
                </c:pt>
                <c:pt idx="32">
                  <c:v>3.75</c:v>
                </c:pt>
                <c:pt idx="33">
                  <c:v>3.9166666666666665</c:v>
                </c:pt>
                <c:pt idx="34">
                  <c:v>4</c:v>
                </c:pt>
                <c:pt idx="35">
                  <c:v>3.8333333333333335</c:v>
                </c:pt>
                <c:pt idx="36">
                  <c:v>4.5</c:v>
                </c:pt>
                <c:pt idx="37">
                  <c:v>3.6666666666666665</c:v>
                </c:pt>
                <c:pt idx="38">
                  <c:v>4.083333333333333</c:v>
                </c:pt>
                <c:pt idx="39">
                  <c:v>3.9166666666666665</c:v>
                </c:pt>
                <c:pt idx="40">
                  <c:v>4.166666666666667</c:v>
                </c:pt>
                <c:pt idx="41">
                  <c:v>4</c:v>
                </c:pt>
                <c:pt idx="42">
                  <c:v>3.75</c:v>
                </c:pt>
                <c:pt idx="43">
                  <c:v>3.6666666666666665</c:v>
                </c:pt>
                <c:pt idx="44">
                  <c:v>4.333333333333333</c:v>
                </c:pt>
                <c:pt idx="45">
                  <c:v>4.083333333333333</c:v>
                </c:pt>
                <c:pt idx="46">
                  <c:v>4.166666666666667</c:v>
                </c:pt>
                <c:pt idx="47">
                  <c:v>3.75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сверстника</c:v>
                </c:pt>
              </c:strCache>
            </c:strRef>
          </c:tx>
          <c:marker>
            <c:symbol val="none"/>
          </c:marker>
          <c:cat>
            <c:strRef>
              <c:f>Лист1!$A$2:$A$49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Лист1!$C$2:$C$49</c:f>
              <c:numCache>
                <c:formatCode>0.00</c:formatCode>
                <c:ptCount val="48"/>
                <c:pt idx="0">
                  <c:v>3</c:v>
                </c:pt>
                <c:pt idx="1">
                  <c:v>4</c:v>
                </c:pt>
                <c:pt idx="2">
                  <c:v>3.5833333333333335</c:v>
                </c:pt>
                <c:pt idx="3">
                  <c:v>3.4166666666666665</c:v>
                </c:pt>
                <c:pt idx="4">
                  <c:v>2.75</c:v>
                </c:pt>
                <c:pt idx="5">
                  <c:v>3.75</c:v>
                </c:pt>
                <c:pt idx="6">
                  <c:v>2.75</c:v>
                </c:pt>
                <c:pt idx="7">
                  <c:v>3.5833333333333335</c:v>
                </c:pt>
                <c:pt idx="8">
                  <c:v>4</c:v>
                </c:pt>
                <c:pt idx="9">
                  <c:v>3.5</c:v>
                </c:pt>
                <c:pt idx="10">
                  <c:v>3.1666666666666665</c:v>
                </c:pt>
                <c:pt idx="11">
                  <c:v>2.5</c:v>
                </c:pt>
                <c:pt idx="12">
                  <c:v>3.75</c:v>
                </c:pt>
                <c:pt idx="13">
                  <c:v>3.0909090909090908</c:v>
                </c:pt>
                <c:pt idx="14">
                  <c:v>3.75</c:v>
                </c:pt>
                <c:pt idx="15">
                  <c:v>2.7272727272727271</c:v>
                </c:pt>
                <c:pt idx="16">
                  <c:v>2.9090909090909092</c:v>
                </c:pt>
                <c:pt idx="17">
                  <c:v>3.25</c:v>
                </c:pt>
                <c:pt idx="18">
                  <c:v>3.25</c:v>
                </c:pt>
                <c:pt idx="19">
                  <c:v>4.333333333333333</c:v>
                </c:pt>
                <c:pt idx="20">
                  <c:v>3.2727272727272729</c:v>
                </c:pt>
                <c:pt idx="21">
                  <c:v>3.5</c:v>
                </c:pt>
                <c:pt idx="22">
                  <c:v>2.8333333333333335</c:v>
                </c:pt>
                <c:pt idx="23">
                  <c:v>2.75</c:v>
                </c:pt>
                <c:pt idx="24">
                  <c:v>2.4166666666666665</c:v>
                </c:pt>
                <c:pt idx="25">
                  <c:v>2.6666666666666665</c:v>
                </c:pt>
                <c:pt idx="26">
                  <c:v>3.8333333333333335</c:v>
                </c:pt>
                <c:pt idx="27">
                  <c:v>3.4166666666666665</c:v>
                </c:pt>
                <c:pt idx="28">
                  <c:v>2.5</c:v>
                </c:pt>
                <c:pt idx="29">
                  <c:v>4</c:v>
                </c:pt>
                <c:pt idx="30">
                  <c:v>3.4166666666666665</c:v>
                </c:pt>
                <c:pt idx="31">
                  <c:v>3.4166666666666665</c:v>
                </c:pt>
                <c:pt idx="32">
                  <c:v>3.1666666666666665</c:v>
                </c:pt>
                <c:pt idx="33">
                  <c:v>3.25</c:v>
                </c:pt>
                <c:pt idx="34">
                  <c:v>3</c:v>
                </c:pt>
                <c:pt idx="35">
                  <c:v>2.75</c:v>
                </c:pt>
                <c:pt idx="36">
                  <c:v>3</c:v>
                </c:pt>
                <c:pt idx="37">
                  <c:v>3.4166666666666665</c:v>
                </c:pt>
                <c:pt idx="38">
                  <c:v>3.0833333333333335</c:v>
                </c:pt>
                <c:pt idx="39">
                  <c:v>3.0833333333333335</c:v>
                </c:pt>
                <c:pt idx="40">
                  <c:v>3.5</c:v>
                </c:pt>
                <c:pt idx="41">
                  <c:v>3.0833333333333335</c:v>
                </c:pt>
                <c:pt idx="42">
                  <c:v>3.1666666666666665</c:v>
                </c:pt>
                <c:pt idx="43">
                  <c:v>3.9166666666666665</c:v>
                </c:pt>
                <c:pt idx="44">
                  <c:v>4.166666666666667</c:v>
                </c:pt>
                <c:pt idx="45">
                  <c:v>2.9166666666666665</c:v>
                </c:pt>
                <c:pt idx="46">
                  <c:v>3.5</c:v>
                </c:pt>
                <c:pt idx="47">
                  <c:v>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19697024"/>
        <c:axId val="19698816"/>
      </c:lineChart>
      <c:catAx>
        <c:axId val="19697024"/>
        <c:scaling>
          <c:orientation val="minMax"/>
        </c:scaling>
        <c:delete val="1"/>
        <c:axPos val="b"/>
        <c:majorTickMark val="out"/>
        <c:minorTickMark val="none"/>
        <c:tickLblPos val="nextTo"/>
        <c:crossAx val="19698816"/>
        <c:crossesAt val="0"/>
        <c:auto val="1"/>
        <c:lblAlgn val="ctr"/>
        <c:lblOffset val="50"/>
        <c:noMultiLvlLbl val="0"/>
      </c:catAx>
      <c:valAx>
        <c:axId val="19698816"/>
        <c:scaling>
          <c:orientation val="minMax"/>
          <c:max val="5"/>
          <c:min val="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969702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2132878955478374"/>
          <c:y val="0.66240245336725034"/>
          <c:w val="0.26640204228515674"/>
          <c:h val="0.3375975466327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390442728585711E-2"/>
          <c:y val="7.8325016356207339E-2"/>
          <c:w val="0.77023026707349973"/>
          <c:h val="0.843349967287585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кфт отличия</c:v>
                </c:pt>
              </c:strCache>
            </c:strRef>
          </c:tx>
          <c:marker>
            <c:symbol val="none"/>
          </c:marker>
          <c:cat>
            <c:numRef>
              <c:f>Лист1!$A$2:$A$25</c:f>
              <c:numCache>
                <c:formatCode>General</c:formatCode>
                <c:ptCount val="24"/>
              </c:numCache>
            </c:numRef>
          </c:cat>
          <c:val>
            <c:numRef>
              <c:f>Лист1!$B$2:$B$25</c:f>
              <c:numCache>
                <c:formatCode>0.00</c:formatCode>
                <c:ptCount val="24"/>
                <c:pt idx="0">
                  <c:v>1.125</c:v>
                </c:pt>
                <c:pt idx="1">
                  <c:v>1.2291666666666667</c:v>
                </c:pt>
                <c:pt idx="2">
                  <c:v>1.625</c:v>
                </c:pt>
                <c:pt idx="3">
                  <c:v>0.66666666666666663</c:v>
                </c:pt>
                <c:pt idx="4">
                  <c:v>1.1666666666666667</c:v>
                </c:pt>
                <c:pt idx="5">
                  <c:v>1.0833333333333333</c:v>
                </c:pt>
                <c:pt idx="6">
                  <c:v>0.8125</c:v>
                </c:pt>
                <c:pt idx="7">
                  <c:v>1.3695652173913044</c:v>
                </c:pt>
                <c:pt idx="8">
                  <c:v>1.1875</c:v>
                </c:pt>
                <c:pt idx="9">
                  <c:v>1.1458333333333333</c:v>
                </c:pt>
                <c:pt idx="10">
                  <c:v>1.0833333333333333</c:v>
                </c:pt>
                <c:pt idx="11">
                  <c:v>1.9375</c:v>
                </c:pt>
                <c:pt idx="12">
                  <c:v>0.47916666666666669</c:v>
                </c:pt>
                <c:pt idx="13">
                  <c:v>1.8333333333333333</c:v>
                </c:pt>
                <c:pt idx="14">
                  <c:v>0.79166666666666663</c:v>
                </c:pt>
                <c:pt idx="15">
                  <c:v>0.75</c:v>
                </c:pt>
                <c:pt idx="16">
                  <c:v>0.27083333333333331</c:v>
                </c:pt>
                <c:pt idx="17">
                  <c:v>0.89583333333333337</c:v>
                </c:pt>
                <c:pt idx="18">
                  <c:v>1.9791666666666667</c:v>
                </c:pt>
                <c:pt idx="19">
                  <c:v>1.2916666666666667</c:v>
                </c:pt>
                <c:pt idx="20">
                  <c:v>1.4166666666666667</c:v>
                </c:pt>
                <c:pt idx="21">
                  <c:v>0.8125</c:v>
                </c:pt>
                <c:pt idx="22">
                  <c:v>0.8125</c:v>
                </c:pt>
                <c:pt idx="23">
                  <c:v>2.1458333333333335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кфт компенсации</c:v>
                </c:pt>
              </c:strCache>
            </c:strRef>
          </c:tx>
          <c:marker>
            <c:symbol val="none"/>
          </c:marker>
          <c:cat>
            <c:numRef>
              <c:f>Лист1!$A$2:$A$25</c:f>
              <c:numCache>
                <c:formatCode>General</c:formatCode>
                <c:ptCount val="24"/>
              </c:numCache>
            </c:numRef>
          </c:cat>
          <c:val>
            <c:numRef>
              <c:f>Лист1!$C$2:$C$25</c:f>
              <c:numCache>
                <c:formatCode>0.00</c:formatCode>
                <c:ptCount val="24"/>
                <c:pt idx="0">
                  <c:v>0.50000000000000044</c:v>
                </c:pt>
                <c:pt idx="1">
                  <c:v>0.72916666666666696</c:v>
                </c:pt>
                <c:pt idx="2">
                  <c:v>1.3333333333333335</c:v>
                </c:pt>
                <c:pt idx="3">
                  <c:v>4.6099290780141189E-2</c:v>
                </c:pt>
                <c:pt idx="4">
                  <c:v>-0.43838652482269502</c:v>
                </c:pt>
                <c:pt idx="5">
                  <c:v>-0.64583333333333348</c:v>
                </c:pt>
                <c:pt idx="6">
                  <c:v>-0.8125</c:v>
                </c:pt>
                <c:pt idx="7">
                  <c:v>0.84510869565217384</c:v>
                </c:pt>
                <c:pt idx="8">
                  <c:v>-2.0833333333333481E-2</c:v>
                </c:pt>
                <c:pt idx="9">
                  <c:v>-0.47916666666666696</c:v>
                </c:pt>
                <c:pt idx="10">
                  <c:v>-0.79166666666666652</c:v>
                </c:pt>
                <c:pt idx="11">
                  <c:v>-0.8125</c:v>
                </c:pt>
                <c:pt idx="12">
                  <c:v>-7.2695035460992763E-2</c:v>
                </c:pt>
                <c:pt idx="13">
                  <c:v>1.083333333333333</c:v>
                </c:pt>
                <c:pt idx="14">
                  <c:v>-0.58333333333333348</c:v>
                </c:pt>
                <c:pt idx="15">
                  <c:v>0.33333333333333348</c:v>
                </c:pt>
                <c:pt idx="16">
                  <c:v>-0.1875</c:v>
                </c:pt>
                <c:pt idx="17">
                  <c:v>-6.25E-2</c:v>
                </c:pt>
                <c:pt idx="18">
                  <c:v>1.729166666666667</c:v>
                </c:pt>
                <c:pt idx="19">
                  <c:v>0.40602836879432624</c:v>
                </c:pt>
                <c:pt idx="20">
                  <c:v>-0.41666666666666652</c:v>
                </c:pt>
                <c:pt idx="21">
                  <c:v>-7.2695035460993207E-2</c:v>
                </c:pt>
                <c:pt idx="22">
                  <c:v>-0.15514184397163122</c:v>
                </c:pt>
                <c:pt idx="23">
                  <c:v>-2.1276595744680851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19773696"/>
        <c:axId val="19775488"/>
      </c:lineChart>
      <c:catAx>
        <c:axId val="1977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75488"/>
        <c:crosses val="autoZero"/>
        <c:auto val="1"/>
        <c:lblAlgn val="ctr"/>
        <c:lblOffset val="100"/>
        <c:noMultiLvlLbl val="0"/>
      </c:catAx>
      <c:valAx>
        <c:axId val="19775488"/>
        <c:scaling>
          <c:orientation val="minMax"/>
          <c:max val="2"/>
        </c:scaling>
        <c:delete val="0"/>
        <c:axPos val="l"/>
        <c:numFmt formatCode="0.00" sourceLinked="1"/>
        <c:majorTickMark val="out"/>
        <c:minorTickMark val="none"/>
        <c:tickLblPos val="nextTo"/>
        <c:crossAx val="19773696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55382499662735885"/>
          <c:y val="0.66777032490217136"/>
          <c:w val="0.25720790447886743"/>
          <c:h val="0.324237883541816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360472024847481E-2"/>
          <c:y val="0.19234987403801979"/>
          <c:w val="0.79919973856758664"/>
          <c:h val="0.6790078880124430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кфт отличия</c:v>
                </c:pt>
              </c:strCache>
            </c:strRef>
          </c:tx>
          <c:marker>
            <c:symbol val="none"/>
          </c:marker>
          <c:cat>
            <c:numRef>
              <c:f>Лист1!$A$2:$A$25</c:f>
              <c:numCache>
                <c:formatCode>General</c:formatCode>
                <c:ptCount val="24"/>
              </c:numCache>
            </c:numRef>
          </c:cat>
          <c:val>
            <c:numRef>
              <c:f>Лист1!$B$2:$B$25</c:f>
              <c:numCache>
                <c:formatCode>0.00</c:formatCode>
                <c:ptCount val="24"/>
                <c:pt idx="0">
                  <c:v>0.5625</c:v>
                </c:pt>
                <c:pt idx="1">
                  <c:v>0.77083333333333337</c:v>
                </c:pt>
                <c:pt idx="2">
                  <c:v>2.1875</c:v>
                </c:pt>
                <c:pt idx="3">
                  <c:v>1.5625</c:v>
                </c:pt>
                <c:pt idx="4">
                  <c:v>1.1666666666666667</c:v>
                </c:pt>
                <c:pt idx="5">
                  <c:v>0.95833333333333337</c:v>
                </c:pt>
                <c:pt idx="6">
                  <c:v>0.875</c:v>
                </c:pt>
                <c:pt idx="7">
                  <c:v>0.77083333333333337</c:v>
                </c:pt>
                <c:pt idx="8">
                  <c:v>1.0833333333333333</c:v>
                </c:pt>
                <c:pt idx="9">
                  <c:v>1.0208333333333333</c:v>
                </c:pt>
                <c:pt idx="10">
                  <c:v>1.2291666666666667</c:v>
                </c:pt>
                <c:pt idx="11">
                  <c:v>1.2291666666666667</c:v>
                </c:pt>
                <c:pt idx="12">
                  <c:v>0.47916666666666669</c:v>
                </c:pt>
                <c:pt idx="13">
                  <c:v>1.2083333333333333</c:v>
                </c:pt>
                <c:pt idx="14">
                  <c:v>0.64583333333333337</c:v>
                </c:pt>
                <c:pt idx="15">
                  <c:v>0.47916666666666669</c:v>
                </c:pt>
                <c:pt idx="16">
                  <c:v>1.4583333333333333</c:v>
                </c:pt>
                <c:pt idx="17">
                  <c:v>0.6875</c:v>
                </c:pt>
                <c:pt idx="18">
                  <c:v>1.5208333333333333</c:v>
                </c:pt>
                <c:pt idx="19">
                  <c:v>0.91666666666666663</c:v>
                </c:pt>
                <c:pt idx="20">
                  <c:v>1.0208333333333333</c:v>
                </c:pt>
                <c:pt idx="21">
                  <c:v>0.66666666666666663</c:v>
                </c:pt>
                <c:pt idx="22">
                  <c:v>0.52083333333333337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кфт компенсации</c:v>
                </c:pt>
              </c:strCache>
            </c:strRef>
          </c:tx>
          <c:marker>
            <c:symbol val="none"/>
          </c:marker>
          <c:cat>
            <c:numRef>
              <c:f>Лист1!$A$2:$A$25</c:f>
              <c:numCache>
                <c:formatCode>General</c:formatCode>
                <c:ptCount val="24"/>
              </c:numCache>
            </c:numRef>
          </c:cat>
          <c:val>
            <c:numRef>
              <c:f>Лист1!$C$2:$C$25</c:f>
              <c:numCache>
                <c:formatCode>0.00</c:formatCode>
                <c:ptCount val="24"/>
                <c:pt idx="0">
                  <c:v>2.0833333333333037E-2</c:v>
                </c:pt>
                <c:pt idx="1">
                  <c:v>-0.10416666666666696</c:v>
                </c:pt>
                <c:pt idx="2">
                  <c:v>-0.8125</c:v>
                </c:pt>
                <c:pt idx="3">
                  <c:v>0.10416666666666696</c:v>
                </c:pt>
                <c:pt idx="4">
                  <c:v>0.875</c:v>
                </c:pt>
                <c:pt idx="5">
                  <c:v>0.125</c:v>
                </c:pt>
                <c:pt idx="6">
                  <c:v>0.85416666666666652</c:v>
                </c:pt>
                <c:pt idx="7">
                  <c:v>0.22916666666666696</c:v>
                </c:pt>
                <c:pt idx="8">
                  <c:v>-0.91666666666666652</c:v>
                </c:pt>
                <c:pt idx="9">
                  <c:v>-6.25E-2</c:v>
                </c:pt>
                <c:pt idx="10">
                  <c:v>-0.10416666666666696</c:v>
                </c:pt>
                <c:pt idx="11">
                  <c:v>0.14583333333333348</c:v>
                </c:pt>
                <c:pt idx="12">
                  <c:v>-0.22373188405797162</c:v>
                </c:pt>
                <c:pt idx="13">
                  <c:v>-0.31884057971014457</c:v>
                </c:pt>
                <c:pt idx="14">
                  <c:v>0.10416666666666607</c:v>
                </c:pt>
                <c:pt idx="15">
                  <c:v>-0.1875</c:v>
                </c:pt>
                <c:pt idx="16">
                  <c:v>-6.25E-2</c:v>
                </c:pt>
                <c:pt idx="17">
                  <c:v>0.35416666666666607</c:v>
                </c:pt>
                <c:pt idx="18">
                  <c:v>-0.22916666666666652</c:v>
                </c:pt>
                <c:pt idx="19">
                  <c:v>0.87499999999999956</c:v>
                </c:pt>
                <c:pt idx="20">
                  <c:v>0.54166666666666652</c:v>
                </c:pt>
                <c:pt idx="21">
                  <c:v>-0.32358156028368867</c:v>
                </c:pt>
                <c:pt idx="22">
                  <c:v>-0.25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19813120"/>
        <c:axId val="19814656"/>
      </c:lineChart>
      <c:catAx>
        <c:axId val="1981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814656"/>
        <c:crosses val="autoZero"/>
        <c:auto val="1"/>
        <c:lblAlgn val="ctr"/>
        <c:lblOffset val="100"/>
        <c:noMultiLvlLbl val="0"/>
      </c:catAx>
      <c:valAx>
        <c:axId val="19814656"/>
        <c:scaling>
          <c:orientation val="minMax"/>
          <c:max val="2.2000000000000002"/>
        </c:scaling>
        <c:delete val="0"/>
        <c:axPos val="l"/>
        <c:numFmt formatCode="0.00" sourceLinked="1"/>
        <c:majorTickMark val="out"/>
        <c:minorTickMark val="none"/>
        <c:tickLblPos val="nextTo"/>
        <c:crossAx val="19813120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74643457490230558"/>
          <c:y val="0.67276946705621299"/>
          <c:w val="0.2504981330576796"/>
          <c:h val="0.327230506134239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5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3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8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3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74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3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87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9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E4EC-9E32-4789-BD1E-E2DD812CC2C4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7449-F360-4DDD-9C66-55E5E9CFC3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МОНИТОРИНГ СОЦИАЛЬНЫХ КОМПЕТЕНТНОСТЕЙ ПОДРОСТКОВ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3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06481"/>
              </p:ext>
            </p:extLst>
          </p:nvPr>
        </p:nvGraphicFramePr>
        <p:xfrm>
          <a:off x="1524000" y="1397000"/>
          <a:ext cx="60960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ОЦЕНКА СВОЕГО СОЦИАЛЬНОГО ПОВЕДЕНИЯ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ОЦЕНКА СОЦИАЛЬНОГО ПОВЕДЕНИЯ СВЕРСТНИКОВ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3,68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3,28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 ВЫБОРКЕ 10000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3,70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7824" y="7825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4810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9679082"/>
              </p:ext>
            </p:extLst>
          </p:nvPr>
        </p:nvGraphicFramePr>
        <p:xfrm>
          <a:off x="611560" y="1196752"/>
          <a:ext cx="48965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69112"/>
              </p:ext>
            </p:extLst>
          </p:nvPr>
        </p:nvGraphicFramePr>
        <p:xfrm>
          <a:off x="5652120" y="1484784"/>
          <a:ext cx="331236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686"/>
                <a:gridCol w="1208329"/>
                <a:gridCol w="142435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 №</a:t>
                      </a:r>
                      <a:r>
                        <a:rPr lang="ru-RU" baseline="0" dirty="0" smtClean="0"/>
                        <a:t> типа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ДРУГИЕ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заниженная</a:t>
                      </a:r>
                      <a:endParaRPr lang="ru-RU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завышенная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завышенная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заниженная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заниженная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заниженная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завышенная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завышенная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адекватная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заниженная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6.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заниженная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адекватная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7.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адекватная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адекватная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8.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адекватная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завышенная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9.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завышенная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адекватная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4046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9 ос­новных типов оценки социальной компетентности у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7898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343840"/>
              </p:ext>
            </p:extLst>
          </p:nvPr>
        </p:nvGraphicFramePr>
        <p:xfrm>
          <a:off x="467544" y="764704"/>
          <a:ext cx="828092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8390858"/>
              </p:ext>
            </p:extLst>
          </p:nvPr>
        </p:nvGraphicFramePr>
        <p:xfrm>
          <a:off x="467544" y="2636912"/>
          <a:ext cx="828092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4935148"/>
              </p:ext>
            </p:extLst>
          </p:nvPr>
        </p:nvGraphicFramePr>
        <p:xfrm>
          <a:off x="539552" y="4581128"/>
          <a:ext cx="828092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1800" y="260647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 успешности/дефицита навыков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4996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42959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22815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8Б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6470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83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83024847"/>
              </p:ext>
            </p:extLst>
          </p:nvPr>
        </p:nvGraphicFramePr>
        <p:xfrm>
          <a:off x="611560" y="1340768"/>
          <a:ext cx="8064896" cy="2174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95053604"/>
              </p:ext>
            </p:extLst>
          </p:nvPr>
        </p:nvGraphicFramePr>
        <p:xfrm>
          <a:off x="539552" y="3861048"/>
          <a:ext cx="828092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64880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КОЭФФИЦИЕНТ ОТЛИЧИЯ И КОМПЕНСАЦИИ</a:t>
            </a:r>
          </a:p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101813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2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Дефицитные </a:t>
            </a:r>
            <a:r>
              <a:rPr lang="ru-RU" b="1" dirty="0" err="1" smtClean="0"/>
              <a:t>навыкИ</a:t>
            </a:r>
            <a:r>
              <a:rPr lang="ru-RU" b="1" dirty="0" smtClean="0"/>
              <a:t> </a:t>
            </a:r>
            <a:r>
              <a:rPr lang="ru-RU" b="1" dirty="0"/>
              <a:t>по </a:t>
            </a:r>
            <a:r>
              <a:rPr lang="ru-RU" b="1" dirty="0" smtClean="0"/>
              <a:t>классам 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78676"/>
              </p:ext>
            </p:extLst>
          </p:nvPr>
        </p:nvGraphicFramePr>
        <p:xfrm>
          <a:off x="683568" y="1397000"/>
          <a:ext cx="7992888" cy="482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КОНСТРУКТИВНО РЕАГИРОВАТЬ НА НЕУДАЧИ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СПРАВЛЯТЬСЯ СО СТРАХАМИ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ВЫРАЖАТЬ БЛАГОДАРНОСТЬ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СПРАВЛЯТЬСЯ СО СВОИМ СМУЩЕНИЕМ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УМЕНИЕ СПРАВЛЯТЬСЯ СО СВОИМ СМУЩЕНИЕМ</a:t>
                      </a:r>
                      <a:endParaRPr lang="ru-RU" sz="1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ОКАЗЫВАТЬ ПОДДЕРЖКУ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ПЛАНИРОВАТЬ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ОТВЕЧАТЬ НА НАСМЕШКИ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ПОНИМАТЬ ЧУВСТВА ДРУГОГО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КОНТРОЛИРОВАТЬ СВОИ ЭМОЦИИ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КОНТРОЛИРОВАТЬ СВОИ ЭМОЦИИ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ПРЕДЛАГАТЬ ПОМОЩЬ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РЕАГИРОВАТЬ НА ОБВИНЕНИЯ В СВОЙ АДРЕС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УМЕНИЕ ПРЕДЛАГАТЬ КОМПРОМИССЫ В СПОРАХ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ПРИЗНАВАТЬ ОШИБКИ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ОТСТАИВАТЬ СВОИ ИНТЕРЕСЫ МИРНЫМ ПУТЕМ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ОБРАЩАТЬСЯ ЗА ПОМОЩЬЮ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ОТСТАИВАТЬ СВОИ ИНТЕРЕСЫ МИРНЫМ ПУТЕМ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СОПРОТИВЛЯТЬСЯ ГРУППОВОМУ ДАВЛЕНИЮ СВЕРСТНИКОВ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ВЗАИМОДЕЙСТВОВАТЬ С ЛЮДЬМИ, НАХОДЯЩИМИСЯ В РАЗДРАЖЕННОМ СОСТОЯНИИ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ВЗАИМОДЕЙСТВОВАТЬ С ЛЮДЬМИ, НАХОДЯЩИМИСЯ В РАЗДРАЖЕННОМ СОСТОЯНИИ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ПРИСОЕДИНИТЬСЯ К ГРУППЕ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ПРИСОЕДИНИТЬСЯ К ГРУППЕ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ПРИСОЕДИНИТЬСЯ К ГРУППЕ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ЗНАКОМИТЬСЯ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ЗНАКОМИТЬСЯ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ЗНАКОМИТЬСЯ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ПРЕДОТВРАЩАТЬ НАГНЕТАНИЕ КОНФЛИКТА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ПРЕДОТВРАЩАТЬ НАГНЕТАНИЕ КОНФЛИКТА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ПРЕДОТВРАЩАТЬ НАГНЕТАНИЕ КОНФЛИКТА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89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231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МОНИТОРИНГ СОЦИАЛЬНЫХ КОМПЕТЕНТНОСТЕЙ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УЭКАРМ</dc:creator>
  <cp:lastModifiedBy>УЭКАРМ</cp:lastModifiedBy>
  <cp:revision>22</cp:revision>
  <dcterms:created xsi:type="dcterms:W3CDTF">2012-12-25T11:08:17Z</dcterms:created>
  <dcterms:modified xsi:type="dcterms:W3CDTF">2012-12-27T05:42:25Z</dcterms:modified>
</cp:coreProperties>
</file>