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DB1E-A1ED-47AC-9B12-8A53648CD3E3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C59E-0425-4FBE-A914-DE85DA148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4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CC59E-0425-4FBE-A914-DE85DA148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0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5DB610-77C3-4C31-BB6A-4907CDD9ED1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613D1B-1F36-4E66-89E0-9565A89E54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936104"/>
          </a:xfrm>
        </p:spPr>
        <p:txBody>
          <a:bodyPr/>
          <a:lstStyle/>
          <a:p>
            <a:r>
              <a:rPr lang="ru-RU" dirty="0" err="1" smtClean="0"/>
              <a:t>Битюгова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836712"/>
            <a:ext cx="672981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«Блинчик»</a:t>
            </a: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875"/>
            <a:ext cx="4762500" cy="3238500"/>
          </a:xfrm>
        </p:spPr>
      </p:pic>
    </p:spTree>
    <p:extLst>
      <p:ext uri="{BB962C8B-B14F-4D97-AF65-F5344CB8AC3E}">
        <p14:creationId xmlns:p14="http://schemas.microsoft.com/office/powerpoint/2010/main" val="30614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3312367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48072"/>
            <a:ext cx="2407884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996952"/>
            <a:ext cx="345638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9</Words>
  <Application>Microsoft Office PowerPoint</Application>
  <PresentationFormat>Экран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Артикуляционная гимнастика</vt:lpstr>
      <vt:lpstr>Презентация PowerPoint</vt:lpstr>
      <vt:lpstr>«Блинчик»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Учебный класс</dc:creator>
  <cp:lastModifiedBy>Учебный класс</cp:lastModifiedBy>
  <cp:revision>10</cp:revision>
  <dcterms:created xsi:type="dcterms:W3CDTF">2017-09-21T09:36:23Z</dcterms:created>
  <dcterms:modified xsi:type="dcterms:W3CDTF">2017-09-21T12:07:29Z</dcterms:modified>
</cp:coreProperties>
</file>