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1" r:id="rId10"/>
    <p:sldId id="262" r:id="rId11"/>
    <p:sldId id="27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ED2B65-A400-44EA-AE89-255DAFCAB708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DE3BB2-001F-431A-A333-8DFC4C940466}">
      <dgm:prSet phldrT="[Текст]"/>
      <dgm:spPr/>
      <dgm:t>
        <a:bodyPr/>
        <a:lstStyle/>
        <a:p>
          <a:r>
            <a:rPr lang="ru-RU" b="1" dirty="0" smtClean="0"/>
            <a:t>ЧТЕНИЕ</a:t>
          </a:r>
          <a:endParaRPr lang="ru-RU" b="1" dirty="0"/>
        </a:p>
      </dgm:t>
    </dgm:pt>
    <dgm:pt modelId="{65825224-152B-49C8-99DA-AF22EF04652A}" type="parTrans" cxnId="{7B87F70A-007E-4510-8597-96B468A3DF9A}">
      <dgm:prSet/>
      <dgm:spPr/>
      <dgm:t>
        <a:bodyPr/>
        <a:lstStyle/>
        <a:p>
          <a:endParaRPr lang="ru-RU"/>
        </a:p>
      </dgm:t>
    </dgm:pt>
    <dgm:pt modelId="{C0E24245-D7B4-40DE-9600-8A17B2CE04BF}" type="sibTrans" cxnId="{7B87F70A-007E-4510-8597-96B468A3DF9A}">
      <dgm:prSet/>
      <dgm:spPr/>
      <dgm:t>
        <a:bodyPr/>
        <a:lstStyle/>
        <a:p>
          <a:endParaRPr lang="ru-RU"/>
        </a:p>
      </dgm:t>
    </dgm:pt>
    <dgm:pt modelId="{502781DA-A035-49BF-9152-16C84AC69692}">
      <dgm:prSet phldrT="[Текст]"/>
      <dgm:spPr/>
      <dgm:t>
        <a:bodyPr/>
        <a:lstStyle/>
        <a:p>
          <a:r>
            <a:rPr lang="ru-RU" b="0" i="0" dirty="0" smtClean="0"/>
            <a:t>Извлечение информации</a:t>
          </a:r>
          <a:endParaRPr lang="ru-RU" dirty="0"/>
        </a:p>
      </dgm:t>
    </dgm:pt>
    <dgm:pt modelId="{E4137ACC-44CD-4CA8-BA96-DD2CF0E8519F}" type="parTrans" cxnId="{9AEEDEB3-6EE8-4859-B2DF-D4AD0E6BCC7E}">
      <dgm:prSet/>
      <dgm:spPr/>
      <dgm:t>
        <a:bodyPr/>
        <a:lstStyle/>
        <a:p>
          <a:endParaRPr lang="ru-RU"/>
        </a:p>
      </dgm:t>
    </dgm:pt>
    <dgm:pt modelId="{A952E4A7-7510-47CE-80E9-4FDD61FD684C}" type="sibTrans" cxnId="{9AEEDEB3-6EE8-4859-B2DF-D4AD0E6BCC7E}">
      <dgm:prSet/>
      <dgm:spPr/>
      <dgm:t>
        <a:bodyPr/>
        <a:lstStyle/>
        <a:p>
          <a:endParaRPr lang="ru-RU"/>
        </a:p>
      </dgm:t>
    </dgm:pt>
    <dgm:pt modelId="{6F36F372-1DC8-4FCE-BC47-FDA7F6C7092C}">
      <dgm:prSet phldrT="[Текст]"/>
      <dgm:spPr/>
      <dgm:t>
        <a:bodyPr/>
        <a:lstStyle/>
        <a:p>
          <a:r>
            <a:rPr lang="ru-RU" b="0" i="0" dirty="0" smtClean="0"/>
            <a:t>Осмысливание и оценка</a:t>
          </a:r>
          <a:endParaRPr lang="ru-RU" dirty="0"/>
        </a:p>
      </dgm:t>
    </dgm:pt>
    <dgm:pt modelId="{1B08DFAF-821D-4C08-AAFD-4545AF72BA7D}" type="parTrans" cxnId="{FBBAE8D1-2D24-4C76-A34D-8244856E99AE}">
      <dgm:prSet/>
      <dgm:spPr/>
      <dgm:t>
        <a:bodyPr/>
        <a:lstStyle/>
        <a:p>
          <a:endParaRPr lang="ru-RU"/>
        </a:p>
      </dgm:t>
    </dgm:pt>
    <dgm:pt modelId="{6651D86D-0CCB-45E1-A2D8-6B0C5999C1DF}" type="sibTrans" cxnId="{FBBAE8D1-2D24-4C76-A34D-8244856E99AE}">
      <dgm:prSet/>
      <dgm:spPr/>
      <dgm:t>
        <a:bodyPr/>
        <a:lstStyle/>
        <a:p>
          <a:endParaRPr lang="ru-RU"/>
        </a:p>
      </dgm:t>
    </dgm:pt>
    <dgm:pt modelId="{5304CDF5-2306-4E9F-AAC6-60D149635A2B}">
      <dgm:prSet phldrT="[Текст]"/>
      <dgm:spPr/>
      <dgm:t>
        <a:bodyPr/>
        <a:lstStyle/>
        <a:p>
          <a:r>
            <a:rPr lang="ru-RU" b="0" i="0" dirty="0" smtClean="0"/>
            <a:t>Интегрирование и интерпретация </a:t>
          </a:r>
          <a:endParaRPr lang="ru-RU" dirty="0"/>
        </a:p>
      </dgm:t>
    </dgm:pt>
    <dgm:pt modelId="{5D5D7A6A-4FD9-4722-8B96-22D29867EC2A}" type="parTrans" cxnId="{C0645DAC-B470-494E-9C57-FC4C837A17F4}">
      <dgm:prSet/>
      <dgm:spPr/>
      <dgm:t>
        <a:bodyPr/>
        <a:lstStyle/>
        <a:p>
          <a:endParaRPr lang="ru-RU"/>
        </a:p>
      </dgm:t>
    </dgm:pt>
    <dgm:pt modelId="{B2BC1070-36B3-40FA-8662-678CD947BD56}" type="sibTrans" cxnId="{C0645DAC-B470-494E-9C57-FC4C837A17F4}">
      <dgm:prSet/>
      <dgm:spPr/>
      <dgm:t>
        <a:bodyPr/>
        <a:lstStyle/>
        <a:p>
          <a:endParaRPr lang="ru-RU"/>
        </a:p>
      </dgm:t>
    </dgm:pt>
    <dgm:pt modelId="{2D3AF4F9-3511-4A1D-9B57-B3C1D578714C}" type="pres">
      <dgm:prSet presAssocID="{46ED2B65-A400-44EA-AE89-255DAFCAB70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74D8926-F5EF-48CD-9BB9-516E8010FDD6}" type="pres">
      <dgm:prSet presAssocID="{E2DE3BB2-001F-431A-A333-8DFC4C940466}" presName="singleCycle" presStyleCnt="0"/>
      <dgm:spPr/>
    </dgm:pt>
    <dgm:pt modelId="{D6EF0BEE-77BB-4316-8637-C9D7A61C8B95}" type="pres">
      <dgm:prSet presAssocID="{E2DE3BB2-001F-431A-A333-8DFC4C940466}" presName="singleCenter" presStyleLbl="node1" presStyleIdx="0" presStyleCnt="4" custScaleX="167427" custScaleY="145365" custLinFactNeighborX="-649" custLinFactNeighborY="-11907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538CF36C-79A9-40F7-9190-F5D1F730E332}" type="pres">
      <dgm:prSet presAssocID="{E4137ACC-44CD-4CA8-BA96-DD2CF0E8519F}" presName="Name56" presStyleLbl="parChTrans1D2" presStyleIdx="0" presStyleCnt="3"/>
      <dgm:spPr/>
      <dgm:t>
        <a:bodyPr/>
        <a:lstStyle/>
        <a:p>
          <a:endParaRPr lang="ru-RU"/>
        </a:p>
      </dgm:t>
    </dgm:pt>
    <dgm:pt modelId="{77A9743A-45B7-45AF-9C12-FB3BE4E6AC9F}" type="pres">
      <dgm:prSet presAssocID="{502781DA-A035-49BF-9152-16C84AC69692}" presName="text0" presStyleLbl="node1" presStyleIdx="1" presStyleCnt="4" custScaleX="6113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390D3B-1400-4484-9B12-9A3A0552ABB4}" type="pres">
      <dgm:prSet presAssocID="{1B08DFAF-821D-4C08-AAFD-4545AF72BA7D}" presName="Name56" presStyleLbl="parChTrans1D2" presStyleIdx="1" presStyleCnt="3"/>
      <dgm:spPr/>
      <dgm:t>
        <a:bodyPr/>
        <a:lstStyle/>
        <a:p>
          <a:endParaRPr lang="ru-RU"/>
        </a:p>
      </dgm:t>
    </dgm:pt>
    <dgm:pt modelId="{5B0E145A-4777-4B9E-ACF3-5FA0E7BA208A}" type="pres">
      <dgm:prSet presAssocID="{6F36F372-1DC8-4FCE-BC47-FDA7F6C7092C}" presName="text0" presStyleLbl="node1" presStyleIdx="2" presStyleCnt="4" custAng="696621" custScaleX="372130" custScaleY="102355" custRadScaleRad="93318" custRadScaleInc="-200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C00205-1AB0-417F-9B8C-5861CFEE33F1}" type="pres">
      <dgm:prSet presAssocID="{5D5D7A6A-4FD9-4722-8B96-22D29867EC2A}" presName="Name56" presStyleLbl="parChTrans1D2" presStyleIdx="2" presStyleCnt="3"/>
      <dgm:spPr/>
      <dgm:t>
        <a:bodyPr/>
        <a:lstStyle/>
        <a:p>
          <a:endParaRPr lang="ru-RU"/>
        </a:p>
      </dgm:t>
    </dgm:pt>
    <dgm:pt modelId="{72068904-1B36-4420-AB40-95602879B1F2}" type="pres">
      <dgm:prSet presAssocID="{5304CDF5-2306-4E9F-AAC6-60D149635A2B}" presName="text0" presStyleLbl="node1" presStyleIdx="3" presStyleCnt="4" custAng="20414019" custScaleX="361702" custRadScaleRad="97850" custRadScaleInc="174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0825A5-9077-4384-BBD3-60417E74C401}" type="presOf" srcId="{5304CDF5-2306-4E9F-AAC6-60D149635A2B}" destId="{72068904-1B36-4420-AB40-95602879B1F2}" srcOrd="0" destOrd="0" presId="urn:microsoft.com/office/officeart/2008/layout/RadialCluster"/>
    <dgm:cxn modelId="{1CB53572-991B-4C3D-809A-2DE62D43906B}" type="presOf" srcId="{5D5D7A6A-4FD9-4722-8B96-22D29867EC2A}" destId="{41C00205-1AB0-417F-9B8C-5861CFEE33F1}" srcOrd="0" destOrd="0" presId="urn:microsoft.com/office/officeart/2008/layout/RadialCluster"/>
    <dgm:cxn modelId="{9AEEDEB3-6EE8-4859-B2DF-D4AD0E6BCC7E}" srcId="{E2DE3BB2-001F-431A-A333-8DFC4C940466}" destId="{502781DA-A035-49BF-9152-16C84AC69692}" srcOrd="0" destOrd="0" parTransId="{E4137ACC-44CD-4CA8-BA96-DD2CF0E8519F}" sibTransId="{A952E4A7-7510-47CE-80E9-4FDD61FD684C}"/>
    <dgm:cxn modelId="{9BA42B9F-6AD9-482E-A31F-B6296BDE2433}" type="presOf" srcId="{502781DA-A035-49BF-9152-16C84AC69692}" destId="{77A9743A-45B7-45AF-9C12-FB3BE4E6AC9F}" srcOrd="0" destOrd="0" presId="urn:microsoft.com/office/officeart/2008/layout/RadialCluster"/>
    <dgm:cxn modelId="{B3AD93CE-ABC3-4C0F-A454-735305D1A4C3}" type="presOf" srcId="{6F36F372-1DC8-4FCE-BC47-FDA7F6C7092C}" destId="{5B0E145A-4777-4B9E-ACF3-5FA0E7BA208A}" srcOrd="0" destOrd="0" presId="urn:microsoft.com/office/officeart/2008/layout/RadialCluster"/>
    <dgm:cxn modelId="{3A12439F-9CD8-4331-A952-955E9D633567}" type="presOf" srcId="{E2DE3BB2-001F-431A-A333-8DFC4C940466}" destId="{D6EF0BEE-77BB-4316-8637-C9D7A61C8B95}" srcOrd="0" destOrd="0" presId="urn:microsoft.com/office/officeart/2008/layout/RadialCluster"/>
    <dgm:cxn modelId="{C0645DAC-B470-494E-9C57-FC4C837A17F4}" srcId="{E2DE3BB2-001F-431A-A333-8DFC4C940466}" destId="{5304CDF5-2306-4E9F-AAC6-60D149635A2B}" srcOrd="2" destOrd="0" parTransId="{5D5D7A6A-4FD9-4722-8B96-22D29867EC2A}" sibTransId="{B2BC1070-36B3-40FA-8662-678CD947BD56}"/>
    <dgm:cxn modelId="{81529F60-69C2-4372-8DD9-4AF205F060B1}" type="presOf" srcId="{1B08DFAF-821D-4C08-AAFD-4545AF72BA7D}" destId="{48390D3B-1400-4484-9B12-9A3A0552ABB4}" srcOrd="0" destOrd="0" presId="urn:microsoft.com/office/officeart/2008/layout/RadialCluster"/>
    <dgm:cxn modelId="{FBBAE8D1-2D24-4C76-A34D-8244856E99AE}" srcId="{E2DE3BB2-001F-431A-A333-8DFC4C940466}" destId="{6F36F372-1DC8-4FCE-BC47-FDA7F6C7092C}" srcOrd="1" destOrd="0" parTransId="{1B08DFAF-821D-4C08-AAFD-4545AF72BA7D}" sibTransId="{6651D86D-0CCB-45E1-A2D8-6B0C5999C1DF}"/>
    <dgm:cxn modelId="{8CB42E59-4075-4387-854F-2E7FE124DEB2}" type="presOf" srcId="{E4137ACC-44CD-4CA8-BA96-DD2CF0E8519F}" destId="{538CF36C-79A9-40F7-9190-F5D1F730E332}" srcOrd="0" destOrd="0" presId="urn:microsoft.com/office/officeart/2008/layout/RadialCluster"/>
    <dgm:cxn modelId="{551007A5-F16C-46D2-8D84-873D07E9CECC}" type="presOf" srcId="{46ED2B65-A400-44EA-AE89-255DAFCAB708}" destId="{2D3AF4F9-3511-4A1D-9B57-B3C1D578714C}" srcOrd="0" destOrd="0" presId="urn:microsoft.com/office/officeart/2008/layout/RadialCluster"/>
    <dgm:cxn modelId="{7B87F70A-007E-4510-8597-96B468A3DF9A}" srcId="{46ED2B65-A400-44EA-AE89-255DAFCAB708}" destId="{E2DE3BB2-001F-431A-A333-8DFC4C940466}" srcOrd="0" destOrd="0" parTransId="{65825224-152B-49C8-99DA-AF22EF04652A}" sibTransId="{C0E24245-D7B4-40DE-9600-8A17B2CE04BF}"/>
    <dgm:cxn modelId="{279836F4-5D9C-412F-8A16-F73C28D60D09}" type="presParOf" srcId="{2D3AF4F9-3511-4A1D-9B57-B3C1D578714C}" destId="{774D8926-F5EF-48CD-9BB9-516E8010FDD6}" srcOrd="0" destOrd="0" presId="urn:microsoft.com/office/officeart/2008/layout/RadialCluster"/>
    <dgm:cxn modelId="{1A640CC6-52F7-4127-B8FC-57AA63DB9C76}" type="presParOf" srcId="{774D8926-F5EF-48CD-9BB9-516E8010FDD6}" destId="{D6EF0BEE-77BB-4316-8637-C9D7A61C8B95}" srcOrd="0" destOrd="0" presId="urn:microsoft.com/office/officeart/2008/layout/RadialCluster"/>
    <dgm:cxn modelId="{8FF9098E-06AE-4FDC-AAAC-CD5D832EC719}" type="presParOf" srcId="{774D8926-F5EF-48CD-9BB9-516E8010FDD6}" destId="{538CF36C-79A9-40F7-9190-F5D1F730E332}" srcOrd="1" destOrd="0" presId="urn:microsoft.com/office/officeart/2008/layout/RadialCluster"/>
    <dgm:cxn modelId="{327B989B-5EDF-4349-9095-1D387AC60088}" type="presParOf" srcId="{774D8926-F5EF-48CD-9BB9-516E8010FDD6}" destId="{77A9743A-45B7-45AF-9C12-FB3BE4E6AC9F}" srcOrd="2" destOrd="0" presId="urn:microsoft.com/office/officeart/2008/layout/RadialCluster"/>
    <dgm:cxn modelId="{287E6B1F-284C-4D48-907C-7E7E5D121E10}" type="presParOf" srcId="{774D8926-F5EF-48CD-9BB9-516E8010FDD6}" destId="{48390D3B-1400-4484-9B12-9A3A0552ABB4}" srcOrd="3" destOrd="0" presId="urn:microsoft.com/office/officeart/2008/layout/RadialCluster"/>
    <dgm:cxn modelId="{47E4ED89-8188-47AB-9327-F0ECDAA30D7D}" type="presParOf" srcId="{774D8926-F5EF-48CD-9BB9-516E8010FDD6}" destId="{5B0E145A-4777-4B9E-ACF3-5FA0E7BA208A}" srcOrd="4" destOrd="0" presId="urn:microsoft.com/office/officeart/2008/layout/RadialCluster"/>
    <dgm:cxn modelId="{78678F14-4EF6-47DA-B501-28D5794C6D54}" type="presParOf" srcId="{774D8926-F5EF-48CD-9BB9-516E8010FDD6}" destId="{41C00205-1AB0-417F-9B8C-5861CFEE33F1}" srcOrd="5" destOrd="0" presId="urn:microsoft.com/office/officeart/2008/layout/RadialCluster"/>
    <dgm:cxn modelId="{24E4B907-BB97-4702-9C83-A40BAEEF8318}" type="presParOf" srcId="{774D8926-F5EF-48CD-9BB9-516E8010FDD6}" destId="{72068904-1B36-4420-AB40-95602879B1F2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0DE872-FAF2-43E3-9A40-526A164D533E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6A3706D9-E096-4865-8B7A-B90C5B989D35}">
      <dgm:prSet phldrT="[Текст]" custT="1"/>
      <dgm:spPr/>
      <dgm:t>
        <a:bodyPr/>
        <a:lstStyle/>
        <a:p>
          <a:r>
            <a:rPr lang="ru-RU" sz="2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1-6 классы – выделение главной мысли в тексте, способность найти в нем ответ на вопрос, пересказ прочитанного;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64EE4B-FEE1-4F85-BB4D-D38FA0099928}" type="parTrans" cxnId="{7EE25A5D-6B74-45C0-B475-FC217F2E8398}">
      <dgm:prSet/>
      <dgm:spPr/>
      <dgm:t>
        <a:bodyPr/>
        <a:lstStyle/>
        <a:p>
          <a:endParaRPr lang="ru-RU"/>
        </a:p>
      </dgm:t>
    </dgm:pt>
    <dgm:pt modelId="{6B2183F2-72F1-4C83-950B-2AE392D67ACE}" type="sibTrans" cxnId="{7EE25A5D-6B74-45C0-B475-FC217F2E8398}">
      <dgm:prSet/>
      <dgm:spPr/>
      <dgm:t>
        <a:bodyPr/>
        <a:lstStyle/>
        <a:p>
          <a:endParaRPr lang="ru-RU"/>
        </a:p>
      </dgm:t>
    </dgm:pt>
    <dgm:pt modelId="{364B4841-BD78-4760-A64A-F13809E8BB6E}">
      <dgm:prSet phldrT="[Текст]" custT="1"/>
      <dgm:spPr/>
      <dgm:t>
        <a:bodyPr/>
        <a:lstStyle/>
        <a:p>
          <a:r>
            <a:rPr lang="ru-RU" sz="2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7-8 классы – разработка плана и воспроизведение по нему прочитанного текста, решение задач по предложенному образцу, способность запоминать формулы и термины; 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CE4809-F229-414F-99ED-5EE010083D6D}" type="parTrans" cxnId="{A4D4870C-D4B8-4267-97AB-18A67F201DF3}">
      <dgm:prSet/>
      <dgm:spPr/>
      <dgm:t>
        <a:bodyPr/>
        <a:lstStyle/>
        <a:p>
          <a:endParaRPr lang="ru-RU"/>
        </a:p>
      </dgm:t>
    </dgm:pt>
    <dgm:pt modelId="{8A576B24-33C8-49DC-9058-DFFCF4D37BBA}" type="sibTrans" cxnId="{A4D4870C-D4B8-4267-97AB-18A67F201DF3}">
      <dgm:prSet/>
      <dgm:spPr/>
      <dgm:t>
        <a:bodyPr/>
        <a:lstStyle/>
        <a:p>
          <a:endParaRPr lang="ru-RU"/>
        </a:p>
      </dgm:t>
    </dgm:pt>
    <dgm:pt modelId="{A925B763-2428-45FD-80AA-B505CC01DA6F}">
      <dgm:prSet phldrT="[Текст]" custT="1"/>
      <dgm:spPr/>
      <dgm:t>
        <a:bodyPr/>
        <a:lstStyle/>
        <a:p>
          <a:r>
            <a:rPr lang="ru-RU" sz="2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9-11 классы – конспектирование и тезисное изложение изученного материала, применение новой теоретической информации в других учебных ситуациях, подтверждение научных фактов. 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F07CFB-876B-41A5-A0EE-BBC0EA080756}" type="parTrans" cxnId="{06F144D8-1D9C-4FE4-B87A-1FCCC30F0D8D}">
      <dgm:prSet/>
      <dgm:spPr/>
      <dgm:t>
        <a:bodyPr/>
        <a:lstStyle/>
        <a:p>
          <a:endParaRPr lang="ru-RU"/>
        </a:p>
      </dgm:t>
    </dgm:pt>
    <dgm:pt modelId="{BF4A7FF0-2A75-4727-8B7D-CE01D6E0E7F3}" type="sibTrans" cxnId="{06F144D8-1D9C-4FE4-B87A-1FCCC30F0D8D}">
      <dgm:prSet/>
      <dgm:spPr/>
      <dgm:t>
        <a:bodyPr/>
        <a:lstStyle/>
        <a:p>
          <a:endParaRPr lang="ru-RU"/>
        </a:p>
      </dgm:t>
    </dgm:pt>
    <dgm:pt modelId="{495CF4E9-2FC5-4DBB-9EED-8BDFA0109709}" type="pres">
      <dgm:prSet presAssocID="{DC0DE872-FAF2-43E3-9A40-526A164D533E}" presName="compositeShape" presStyleCnt="0">
        <dgm:presLayoutVars>
          <dgm:dir/>
          <dgm:resizeHandles/>
        </dgm:presLayoutVars>
      </dgm:prSet>
      <dgm:spPr/>
    </dgm:pt>
    <dgm:pt modelId="{A6A7D780-80BC-4D28-A16D-0590C6C807F1}" type="pres">
      <dgm:prSet presAssocID="{DC0DE872-FAF2-43E3-9A40-526A164D533E}" presName="pyramid" presStyleLbl="node1" presStyleIdx="0" presStyleCnt="1" custLinFactNeighborY="-951"/>
      <dgm:spPr/>
    </dgm:pt>
    <dgm:pt modelId="{98DDA0A7-CD61-4FBE-96F2-0AD267A9D24F}" type="pres">
      <dgm:prSet presAssocID="{DC0DE872-FAF2-43E3-9A40-526A164D533E}" presName="theList" presStyleCnt="0"/>
      <dgm:spPr/>
    </dgm:pt>
    <dgm:pt modelId="{F05D8CD8-674D-4B6A-8B8E-066D79013CB1}" type="pres">
      <dgm:prSet presAssocID="{6A3706D9-E096-4865-8B7A-B90C5B989D35}" presName="aNode" presStyleLbl="fgAcc1" presStyleIdx="0" presStyleCnt="3" custScaleX="2301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02BEE7-3C6D-4642-AABB-EAE5C6445117}" type="pres">
      <dgm:prSet presAssocID="{6A3706D9-E096-4865-8B7A-B90C5B989D35}" presName="aSpace" presStyleCnt="0"/>
      <dgm:spPr/>
    </dgm:pt>
    <dgm:pt modelId="{BA5F56CB-861A-4837-BE30-C86AE1915452}" type="pres">
      <dgm:prSet presAssocID="{364B4841-BD78-4760-A64A-F13809E8BB6E}" presName="aNode" presStyleLbl="fgAcc1" presStyleIdx="1" presStyleCnt="3" custScaleX="2278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140810-5B90-4A9F-A3B1-CD64C5224E38}" type="pres">
      <dgm:prSet presAssocID="{364B4841-BD78-4760-A64A-F13809E8BB6E}" presName="aSpace" presStyleCnt="0"/>
      <dgm:spPr/>
    </dgm:pt>
    <dgm:pt modelId="{10435EF5-57A3-47CE-A518-F1717DA05D7E}" type="pres">
      <dgm:prSet presAssocID="{A925B763-2428-45FD-80AA-B505CC01DA6F}" presName="aNode" presStyleLbl="fgAcc1" presStyleIdx="2" presStyleCnt="3" custScaleX="2292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20A259-63A2-4AC1-A6EE-7F088B4AF839}" type="pres">
      <dgm:prSet presAssocID="{A925B763-2428-45FD-80AA-B505CC01DA6F}" presName="aSpace" presStyleCnt="0"/>
      <dgm:spPr/>
    </dgm:pt>
  </dgm:ptLst>
  <dgm:cxnLst>
    <dgm:cxn modelId="{DA2F8816-B41E-4C3D-8ACD-811162294315}" type="presOf" srcId="{A925B763-2428-45FD-80AA-B505CC01DA6F}" destId="{10435EF5-57A3-47CE-A518-F1717DA05D7E}" srcOrd="0" destOrd="0" presId="urn:microsoft.com/office/officeart/2005/8/layout/pyramid2"/>
    <dgm:cxn modelId="{06F144D8-1D9C-4FE4-B87A-1FCCC30F0D8D}" srcId="{DC0DE872-FAF2-43E3-9A40-526A164D533E}" destId="{A925B763-2428-45FD-80AA-B505CC01DA6F}" srcOrd="2" destOrd="0" parTransId="{F1F07CFB-876B-41A5-A0EE-BBC0EA080756}" sibTransId="{BF4A7FF0-2A75-4727-8B7D-CE01D6E0E7F3}"/>
    <dgm:cxn modelId="{A4D4870C-D4B8-4267-97AB-18A67F201DF3}" srcId="{DC0DE872-FAF2-43E3-9A40-526A164D533E}" destId="{364B4841-BD78-4760-A64A-F13809E8BB6E}" srcOrd="1" destOrd="0" parTransId="{35CE4809-F229-414F-99ED-5EE010083D6D}" sibTransId="{8A576B24-33C8-49DC-9058-DFFCF4D37BBA}"/>
    <dgm:cxn modelId="{7EE25A5D-6B74-45C0-B475-FC217F2E8398}" srcId="{DC0DE872-FAF2-43E3-9A40-526A164D533E}" destId="{6A3706D9-E096-4865-8B7A-B90C5B989D35}" srcOrd="0" destOrd="0" parTransId="{6A64EE4B-FEE1-4F85-BB4D-D38FA0099928}" sibTransId="{6B2183F2-72F1-4C83-950B-2AE392D67ACE}"/>
    <dgm:cxn modelId="{F1AC5BF7-73A9-4CE8-8DB1-4B0CD4367EF8}" type="presOf" srcId="{6A3706D9-E096-4865-8B7A-B90C5B989D35}" destId="{F05D8CD8-674D-4B6A-8B8E-066D79013CB1}" srcOrd="0" destOrd="0" presId="urn:microsoft.com/office/officeart/2005/8/layout/pyramid2"/>
    <dgm:cxn modelId="{95E6723B-04C6-4A74-A19D-C20ABC37CA2B}" type="presOf" srcId="{DC0DE872-FAF2-43E3-9A40-526A164D533E}" destId="{495CF4E9-2FC5-4DBB-9EED-8BDFA0109709}" srcOrd="0" destOrd="0" presId="urn:microsoft.com/office/officeart/2005/8/layout/pyramid2"/>
    <dgm:cxn modelId="{05CCC8AD-201B-4395-8AE8-F765698DFF7E}" type="presOf" srcId="{364B4841-BD78-4760-A64A-F13809E8BB6E}" destId="{BA5F56CB-861A-4837-BE30-C86AE1915452}" srcOrd="0" destOrd="0" presId="urn:microsoft.com/office/officeart/2005/8/layout/pyramid2"/>
    <dgm:cxn modelId="{4A20F3EF-16AC-4E89-9A0D-9A867AFA312C}" type="presParOf" srcId="{495CF4E9-2FC5-4DBB-9EED-8BDFA0109709}" destId="{A6A7D780-80BC-4D28-A16D-0590C6C807F1}" srcOrd="0" destOrd="0" presId="urn:microsoft.com/office/officeart/2005/8/layout/pyramid2"/>
    <dgm:cxn modelId="{0E1341ED-9A72-47FE-BDB1-B27213250DE7}" type="presParOf" srcId="{495CF4E9-2FC5-4DBB-9EED-8BDFA0109709}" destId="{98DDA0A7-CD61-4FBE-96F2-0AD267A9D24F}" srcOrd="1" destOrd="0" presId="urn:microsoft.com/office/officeart/2005/8/layout/pyramid2"/>
    <dgm:cxn modelId="{4E1FB844-14E8-4A3C-AEF1-39A5DAFD2739}" type="presParOf" srcId="{98DDA0A7-CD61-4FBE-96F2-0AD267A9D24F}" destId="{F05D8CD8-674D-4B6A-8B8E-066D79013CB1}" srcOrd="0" destOrd="0" presId="urn:microsoft.com/office/officeart/2005/8/layout/pyramid2"/>
    <dgm:cxn modelId="{2B00AECD-BA87-44B7-95C5-C0AD0DCB2C67}" type="presParOf" srcId="{98DDA0A7-CD61-4FBE-96F2-0AD267A9D24F}" destId="{EB02BEE7-3C6D-4642-AABB-EAE5C6445117}" srcOrd="1" destOrd="0" presId="urn:microsoft.com/office/officeart/2005/8/layout/pyramid2"/>
    <dgm:cxn modelId="{C0D1E024-520B-4151-B925-6A5648C9213C}" type="presParOf" srcId="{98DDA0A7-CD61-4FBE-96F2-0AD267A9D24F}" destId="{BA5F56CB-861A-4837-BE30-C86AE1915452}" srcOrd="2" destOrd="0" presId="urn:microsoft.com/office/officeart/2005/8/layout/pyramid2"/>
    <dgm:cxn modelId="{D2B1CB26-B58C-40A4-BB3D-FC79C2CF7781}" type="presParOf" srcId="{98DDA0A7-CD61-4FBE-96F2-0AD267A9D24F}" destId="{F9140810-5B90-4A9F-A3B1-CD64C5224E38}" srcOrd="3" destOrd="0" presId="urn:microsoft.com/office/officeart/2005/8/layout/pyramid2"/>
    <dgm:cxn modelId="{C7BC5827-DFBB-4806-AAE6-8A0489BF03FC}" type="presParOf" srcId="{98DDA0A7-CD61-4FBE-96F2-0AD267A9D24F}" destId="{10435EF5-57A3-47CE-A518-F1717DA05D7E}" srcOrd="4" destOrd="0" presId="urn:microsoft.com/office/officeart/2005/8/layout/pyramid2"/>
    <dgm:cxn modelId="{E3062AB7-293C-4227-B0AE-5A9C974418A1}" type="presParOf" srcId="{98DDA0A7-CD61-4FBE-96F2-0AD267A9D24F}" destId="{1C20A259-63A2-4AC1-A6EE-7F088B4AF839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F0BEE-77BB-4316-8637-C9D7A61C8B95}">
      <dsp:nvSpPr>
        <dsp:cNvPr id="0" name=""/>
        <dsp:cNvSpPr/>
      </dsp:nvSpPr>
      <dsp:spPr>
        <a:xfrm>
          <a:off x="3215468" y="1847133"/>
          <a:ext cx="3241313" cy="28142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/>
            <a:t>ЧТЕНИЕ</a:t>
          </a:r>
          <a:endParaRPr lang="ru-RU" sz="3500" b="1" kern="1200" dirty="0"/>
        </a:p>
      </dsp:txBody>
      <dsp:txXfrm>
        <a:off x="3352846" y="1984511"/>
        <a:ext cx="2966557" cy="2539447"/>
      </dsp:txXfrm>
    </dsp:sp>
    <dsp:sp modelId="{538CF36C-79A9-40F7-9190-F5D1F730E332}">
      <dsp:nvSpPr>
        <dsp:cNvPr id="0" name=""/>
        <dsp:cNvSpPr/>
      </dsp:nvSpPr>
      <dsp:spPr>
        <a:xfrm rot="16258564">
          <a:off x="4756617" y="1741874"/>
          <a:ext cx="2105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0548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A9743A-45B7-45AF-9C12-FB3BE4E6AC9F}">
      <dsp:nvSpPr>
        <dsp:cNvPr id="0" name=""/>
        <dsp:cNvSpPr/>
      </dsp:nvSpPr>
      <dsp:spPr>
        <a:xfrm>
          <a:off x="910118" y="339524"/>
          <a:ext cx="7929232" cy="12970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0" i="0" kern="1200" dirty="0" smtClean="0"/>
            <a:t>Извлечение информации</a:t>
          </a:r>
          <a:endParaRPr lang="ru-RU" sz="3500" kern="1200" dirty="0"/>
        </a:p>
      </dsp:txBody>
      <dsp:txXfrm>
        <a:off x="973437" y="402843"/>
        <a:ext cx="7802594" cy="1170452"/>
      </dsp:txXfrm>
    </dsp:sp>
    <dsp:sp modelId="{48390D3B-1400-4484-9B12-9A3A0552ABB4}">
      <dsp:nvSpPr>
        <dsp:cNvPr id="0" name=""/>
        <dsp:cNvSpPr/>
      </dsp:nvSpPr>
      <dsp:spPr>
        <a:xfrm rot="12617110">
          <a:off x="6372288" y="4177841"/>
          <a:ext cx="9068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0682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0E145A-4777-4B9E-ACF3-5FA0E7BA208A}">
      <dsp:nvSpPr>
        <dsp:cNvPr id="0" name=""/>
        <dsp:cNvSpPr/>
      </dsp:nvSpPr>
      <dsp:spPr>
        <a:xfrm rot="696621">
          <a:off x="5101709" y="4154976"/>
          <a:ext cx="4826863" cy="13276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0" i="0" kern="1200" dirty="0" smtClean="0"/>
            <a:t>Осмысливание и оценка</a:t>
          </a:r>
          <a:endParaRPr lang="ru-RU" sz="3500" kern="1200" dirty="0"/>
        </a:p>
      </dsp:txBody>
      <dsp:txXfrm>
        <a:off x="5166519" y="4219786"/>
        <a:ext cx="4697243" cy="1198017"/>
      </dsp:txXfrm>
    </dsp:sp>
    <dsp:sp modelId="{41C00205-1AB0-417F-9B8C-5861CFEE33F1}">
      <dsp:nvSpPr>
        <dsp:cNvPr id="0" name=""/>
        <dsp:cNvSpPr/>
      </dsp:nvSpPr>
      <dsp:spPr>
        <a:xfrm rot="19589061">
          <a:off x="3209234" y="4306857"/>
          <a:ext cx="7499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4991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068904-1B36-4420-AB40-95602879B1F2}">
      <dsp:nvSpPr>
        <dsp:cNvPr id="0" name=""/>
        <dsp:cNvSpPr/>
      </dsp:nvSpPr>
      <dsp:spPr>
        <a:xfrm rot="20414019">
          <a:off x="-47073" y="4286153"/>
          <a:ext cx="4691603" cy="12970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0" i="0" kern="1200" dirty="0" smtClean="0"/>
            <a:t>Интегрирование и интерпретация </a:t>
          </a:r>
          <a:endParaRPr lang="ru-RU" sz="3500" kern="1200" dirty="0"/>
        </a:p>
      </dsp:txBody>
      <dsp:txXfrm>
        <a:off x="16246" y="4349472"/>
        <a:ext cx="4564965" cy="11704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A7D780-80BC-4D28-A16D-0590C6C807F1}">
      <dsp:nvSpPr>
        <dsp:cNvPr id="0" name=""/>
        <dsp:cNvSpPr/>
      </dsp:nvSpPr>
      <dsp:spPr>
        <a:xfrm>
          <a:off x="-198170" y="0"/>
          <a:ext cx="5418667" cy="541866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5D8CD8-674D-4B6A-8B8E-066D79013CB1}">
      <dsp:nvSpPr>
        <dsp:cNvPr id="0" name=""/>
        <dsp:cNvSpPr/>
      </dsp:nvSpPr>
      <dsp:spPr>
        <a:xfrm>
          <a:off x="218289" y="544777"/>
          <a:ext cx="8107880" cy="1282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1-6 классы – выделение главной мысли в тексте, способность найти в нем ответ на вопрос, пересказ прочитанного;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0905" y="607393"/>
        <a:ext cx="7982648" cy="1157468"/>
      </dsp:txXfrm>
    </dsp:sp>
    <dsp:sp modelId="{BA5F56CB-861A-4837-BE30-C86AE1915452}">
      <dsp:nvSpPr>
        <dsp:cNvPr id="0" name=""/>
        <dsp:cNvSpPr/>
      </dsp:nvSpPr>
      <dsp:spPr>
        <a:xfrm>
          <a:off x="260484" y="1987814"/>
          <a:ext cx="8023490" cy="1282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7-8 классы – разработка плана и воспроизведение по нему прочитанного текста, решение задач по предложенному образцу, способность запоминать формулы и термины; 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3100" y="2050430"/>
        <a:ext cx="7898258" cy="1157468"/>
      </dsp:txXfrm>
    </dsp:sp>
    <dsp:sp modelId="{10435EF5-57A3-47CE-A518-F1717DA05D7E}">
      <dsp:nvSpPr>
        <dsp:cNvPr id="0" name=""/>
        <dsp:cNvSpPr/>
      </dsp:nvSpPr>
      <dsp:spPr>
        <a:xfrm>
          <a:off x="234720" y="3430852"/>
          <a:ext cx="8075019" cy="1282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9-11 классы – конспектирование и тезисное изложение изученного материала, применение новой теоретической информации в других учебных ситуациях, подтверждение научных фактов. 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7336" y="3493468"/>
        <a:ext cx="7949787" cy="1157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ransition spd="slow">
    <p:fad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1712882" y="2189408"/>
            <a:ext cx="10676017" cy="628488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итательская грамотность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</a:b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s://img2.freepng.ru/20180427/qge/kisspng-library-information-librarian-computer-meaning-home-page-poster-5ae2ce9c75dfb7.73662860152481346848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688" y="153417"/>
            <a:ext cx="6160886" cy="43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6980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4254" y="386366"/>
            <a:ext cx="9830358" cy="647163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читательской грамотности в соответствии с возрастом ученика распределяются следующим образом: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23500776"/>
              </p:ext>
            </p:extLst>
          </p:nvPr>
        </p:nvGraphicFramePr>
        <p:xfrm>
          <a:off x="3191099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81934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6371" y="254155"/>
            <a:ext cx="9890975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Собраться вместе есть начало. Держаться вместе есть прогресс. Работать вместе есть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успех.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6" descr="https://image.jimcdn.com/app/cms/image/transf/none/path/s6c3e65d814caec13/backgroundarea/ib1293153296df496/version/1523039872/ima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4274">
            <a:off x="1158565" y="1714730"/>
            <a:ext cx="6146760" cy="461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www.netclipart.com/pp/m/68-686195_free-school-days-books-our-best-friend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1718">
            <a:off x="7832655" y="1347958"/>
            <a:ext cx="3720585" cy="561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1090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4254" y="321972"/>
            <a:ext cx="10303097" cy="633640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Традиционно под грамотностью понимают степень овладения навыками чтения и письма.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«читательская грамотность» появился в российской педагогике в начале 2000 гг.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под этим понятием подразумевается более прикладное умение оперировать с текстами.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не синоним начитанности или хорошей техники чтения, а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понимать, использовать и анализировать прочитанное.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 сведения, которые человек получает из текста, должны расширять его знания и возможности в жизни. 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2762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033833" y="1976907"/>
            <a:ext cx="9946268" cy="674853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развитого читателя сформированы 2 большие группы навыков: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способность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получать из текста информацию и строить на ее основе суждения; 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умение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построения логических выводов и оценки на основе личных знаний. 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s://im0-tub-ru.yandex.net/i?id=59da18688fb30e2eaca619702f81a1f4&amp;ref=rim&amp;n=33&amp;w=274&amp;h=1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041" y="170646"/>
            <a:ext cx="4040488" cy="221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2497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099257" y="379926"/>
            <a:ext cx="9868995" cy="647807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 грамотность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из системы следующих аспектов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беглое чтение;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толкование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текста в буквальном смысле;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языка и формы сообщения;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и ее извлечение;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преобразование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 от частных явлений к обобщенным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формулирование основных идей и выводов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понимание текста;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размышления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содержании и оценка, соотнесение с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внетекстовой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информацией. 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7705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3078333"/>
              </p:ext>
            </p:extLst>
          </p:nvPr>
        </p:nvGraphicFramePr>
        <p:xfrm>
          <a:off x="1687513" y="244475"/>
          <a:ext cx="9817100" cy="6453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50618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0721" y="476519"/>
            <a:ext cx="6533367" cy="618391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получить определенную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из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текста, необходимую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задания, необходима выработка следующих навыков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беглое чтение;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той части текста, где содержится ответ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взаимосвязи между деталями вопроса и текста. Взаимосвязь между заданием и ответом может быть буквальная (дословная) и косвенная (синонимическая). Примером первого типа служит нахождение времени или места действия в тексте. </a:t>
            </a:r>
          </a:p>
        </p:txBody>
      </p:sp>
      <p:pic>
        <p:nvPicPr>
          <p:cNvPr id="3074" name="Picture 2" descr="https://i.ytimg.com/vi/rW9grrsOhdk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6080">
            <a:off x="310125" y="1249761"/>
            <a:ext cx="5317946" cy="299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7910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0586" y="506186"/>
            <a:ext cx="10599964" cy="60987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понимания общего смысла текста учащийся должен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связывать отдельную информацию (интегрировать ее) и понимать ее внутренний смысл, который не сообщается напрямую.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Интерпретация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 в способности выполнения следующих умственных действий: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выводов;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формулирование главных мыслей автора;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умозаключения о каких-либо событиях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причинно-следственных связей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2046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6828" y="218941"/>
            <a:ext cx="9997784" cy="66390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текста связана со знаниями и опытом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у учащегося были до его прочтения.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предполагает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противопоставление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предположений.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большинстве случаев ответы должны быть в произвольной форме, а задания заключаются в следующем: высказать свою точку зрения по какому-либо вопросу; согласиться или не согласиться с предлагаемым утверждением; определить задачи автора в тексте или его отношение к главному герою; оценить, достигнута ли автором цель при использовании данного типа построения повествования. </a:t>
            </a:r>
          </a:p>
        </p:txBody>
      </p:sp>
      <p:pic>
        <p:nvPicPr>
          <p:cNvPr id="4098" name="Picture 2" descr="https://pbs.twimg.com/media/EVE0LHaUUAAPz3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3461" y="0"/>
            <a:ext cx="3229329" cy="360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7853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47730" y="115910"/>
            <a:ext cx="11844270" cy="664549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диагностике умений выделяют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уровня читательской грамотности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Низкий.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не воспринимает чувства автора, изложенные письменно, мысли и знания. Отсутствует способность к самообразованию. 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получения сообщений из текста и построения собственных суждений ученику требуется определенная помощь педагога. Особенно это касается той информации, которая противоречит предыдущему жизненному опыту. Данный уровень характерен для читателей, не до конца освоивших основы навыков чтения. 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Ученик может продолжить обучение на следующей образовательной ступени. Он может оценивать текст самостоятельно, без помощи со стороны. </a:t>
            </a:r>
            <a:endParaRPr lang="ru-RU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8058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233</TotalTime>
  <Words>367</Words>
  <Application>Microsoft Office PowerPoint</Application>
  <PresentationFormat>Широкоэкранный</PresentationFormat>
  <Paragraphs>36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Batang</vt:lpstr>
      <vt:lpstr>Century Gothic</vt:lpstr>
      <vt:lpstr>Times New Roman</vt:lpstr>
      <vt:lpstr>Wingdings 3</vt:lpstr>
      <vt:lpstr>Легкий дым</vt:lpstr>
      <vt:lpstr>   Читательская грамотность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Собраться вместе есть начало. Держаться вместе есть прогресс. Работать вместе есть успех.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Левитан И.И. «Октябрь (Осень)»</dc:title>
  <dc:creator>Asus</dc:creator>
  <cp:lastModifiedBy>Пользователь Windows</cp:lastModifiedBy>
  <cp:revision>23</cp:revision>
  <dcterms:created xsi:type="dcterms:W3CDTF">2018-02-27T08:45:43Z</dcterms:created>
  <dcterms:modified xsi:type="dcterms:W3CDTF">2022-04-11T17:41:32Z</dcterms:modified>
</cp:coreProperties>
</file>