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82" r:id="rId5"/>
    <p:sldId id="264" r:id="rId6"/>
    <p:sldId id="267" r:id="rId7"/>
    <p:sldId id="268" r:id="rId8"/>
    <p:sldId id="271" r:id="rId9"/>
    <p:sldId id="290" r:id="rId10"/>
    <p:sldId id="273" r:id="rId11"/>
    <p:sldId id="274" r:id="rId12"/>
    <p:sldId id="292" r:id="rId13"/>
    <p:sldId id="281" r:id="rId14"/>
    <p:sldId id="275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5BAC-DAF4-48DC-A9E6-9231E0D432AB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4653-38B5-40E8-B364-FDE4E99B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908720"/>
            <a:ext cx="6120680" cy="51020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16200" b="1" dirty="0" smtClean="0">
                <a:solidFill>
                  <a:srgbClr val="FF0000"/>
                </a:solidFill>
                <a:latin typeface="ITC Avant Garde Gothic" pitchFamily="34" charset="0"/>
              </a:rPr>
              <a:t>BIG </a:t>
            </a:r>
          </a:p>
          <a:p>
            <a:pPr>
              <a:buNone/>
            </a:pPr>
            <a:r>
              <a:rPr lang="en-US" sz="7800" b="1" dirty="0" smtClean="0">
                <a:latin typeface="ITC Avant Garde Gothic" pitchFamily="34" charset="0"/>
              </a:rPr>
              <a:t>OR</a:t>
            </a:r>
            <a:r>
              <a:rPr lang="en-US" sz="9600" b="1" dirty="0" smtClean="0">
                <a:latin typeface="ITC Avant Garde Gothic" pitchFamily="34" charset="0"/>
              </a:rPr>
              <a:t> </a:t>
            </a:r>
          </a:p>
          <a:p>
            <a:pPr>
              <a:buNone/>
            </a:pPr>
            <a:r>
              <a:rPr lang="en-US" sz="17600" b="1" dirty="0" smtClean="0">
                <a:solidFill>
                  <a:srgbClr val="FF0000"/>
                </a:solidFill>
                <a:latin typeface="ITC Avant Garde Gothic" pitchFamily="34" charset="0"/>
              </a:rPr>
              <a:t>SMALL?</a:t>
            </a:r>
            <a:endParaRPr lang="ru-RU" sz="17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4.media.tumblr.com/tumblr_lupuvsWC6c1qa3x5o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5231352" cy="367240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5157192"/>
            <a:ext cx="446449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ears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4427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Посмотри на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картинку и вставь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 предложение недостающее слово.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wallpaperhi.com/thumbnails/detail/20120129/Yellow_Mongo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71048" cy="491940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5229200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… ears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5229200"/>
            <a:ext cx="5904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animals-zone.com/wp-content/uploads/2010/05/Anglerfis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7488832" cy="500338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517232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…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. mouth.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517232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mouth.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fxdirectory.info/wp-content/uploads/2011/03/Himalayan-cat-has-its-own-uniqu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5891808" cy="441885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ITC Avant Garde Gothic" pitchFamily="34" charset="0"/>
              </a:rPr>
              <a:t>It’s got a ……. nose and</a:t>
            </a:r>
            <a:br>
              <a:rPr lang="en-US" b="1" dirty="0" smtClean="0">
                <a:solidFill>
                  <a:srgbClr val="663300"/>
                </a:solidFill>
                <a:latin typeface="ITC Avant Garde Gothic" pitchFamily="34" charset="0"/>
              </a:rPr>
            </a:br>
            <a:r>
              <a:rPr lang="en-US" b="1" dirty="0" smtClean="0">
                <a:solidFill>
                  <a:srgbClr val="663300"/>
                </a:solidFill>
                <a:latin typeface="ITC Avant Garde Gothic" pitchFamily="34" charset="0"/>
              </a:rPr>
              <a:t>… ears.  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nose and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-5UyWLmYYABs/UApQkFFTeYI/AAAAAAAANIU/QeBiFuaTHEQ/s1600/Hamste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6140530" cy="46085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5085184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…. nose, .… eyes  and …. ears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797152"/>
            <a:ext cx="7669360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nose,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eyes and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ears.  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paddingtonpups.com.au/blog/wp-content/uploads/2012/06/Dog-Grooming-Big-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120680" cy="415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26064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Посмотри на картинку и </a:t>
            </a:r>
            <a:r>
              <a:rPr lang="ru-RU" sz="3200" b="1" dirty="0" smtClean="0">
                <a:solidFill>
                  <a:srgbClr val="0070C0"/>
                </a:solidFill>
              </a:rPr>
              <a:t>за</a:t>
            </a:r>
            <a:r>
              <a:rPr lang="ru-RU" sz="3200" b="1" dirty="0" smtClean="0">
                <a:solidFill>
                  <a:srgbClr val="0070C0"/>
                </a:solidFill>
              </a:rPr>
              <a:t>верши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предложение.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517232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</a:t>
            </a:r>
            <a:r>
              <a:rPr lang="ru-RU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….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517232"/>
            <a:ext cx="5256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</a:rPr>
              <a:t>ears.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ickedstageact2.typepad.com/life_on_the_wicked_stage_/WindowsLiveWriter/Proboscis-M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106094" cy="515949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2780928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lang="ru-RU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306896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 big nose.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_7wdfsw0zScg/TNEGwEo-RdI/AAAAAAAAFkE/Cdc93uF3aNk/s1600/Cute+Photos+of+Animals+with+Big+Eyes+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3"/>
            <a:ext cx="5966396" cy="45365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5085184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ru-RU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085184"/>
            <a:ext cx="482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big 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big-mouth-hip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88632" cy="463565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22920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lang="ru-RU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229200"/>
            <a:ext cx="54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a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 big mouth.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68052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ITC Avant Garde Gothic" pitchFamily="34" charset="0"/>
              </a:rPr>
              <a:t>WELL DONE!</a:t>
            </a:r>
            <a:br>
              <a:rPr lang="en-US" sz="9600" b="1" dirty="0" smtClean="0">
                <a:solidFill>
                  <a:srgbClr val="FF0000"/>
                </a:solidFill>
                <a:latin typeface="ITC Avant Garde Gothic" pitchFamily="34" charset="0"/>
              </a:rPr>
            </a:br>
            <a:r>
              <a:rPr lang="en-US" sz="6600" b="1" dirty="0" smtClean="0">
                <a:solidFill>
                  <a:srgbClr val="663300"/>
                </a:solidFill>
                <a:latin typeface="ITC Avant Garde Gothic" pitchFamily="34" charset="0"/>
              </a:rPr>
              <a:t>THE END</a:t>
            </a:r>
            <a:endParaRPr lang="ru-RU" sz="66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2.etsystatic.com/000/0/5346093/il_224xN.317722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0"/>
            <a:ext cx="3851920" cy="512443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085184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big/small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085184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Посмотри на картинку, прочти предложение  и выбери правильное слово.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strong.org/online-collections/images/Z007/Z00716/Z007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6632"/>
            <a:ext cx="5347927" cy="452343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869160"/>
            <a:ext cx="7200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big/small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mouth.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869160"/>
            <a:ext cx="7200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mouth.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nimalhousebrighton.co.uk/53-141-thickbox/lanky-white-t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490864" cy="449086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653136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ears/eyes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653136"/>
            <a:ext cx="7797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eyes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cdn1.pepperfry.com/media/catalog/product/Lord-Ganesha-Toy-:-Baby-Toys-pplprd144-13492740743uAUQ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09054" cy="518125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30120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nose and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</a:rPr>
              <a:t>big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ears.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a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big/small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nose and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</a:rPr>
              <a:t>big/small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</a:rPr>
              <a:t>ears.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 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1.taobaocdn.com/bao/uploaded/i1/T11vewXkdOXXbI3x.8_101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4131801" cy="509949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51723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big/small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blue eyes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a small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red/pink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nose.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51723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He’s got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blue eyes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a small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red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nose.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ridgat.com/files/plush_do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5148064" cy="386104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013176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…. 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…. ears.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229200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She’s got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eyes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8640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Посмотри на картинку и вставь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 предложение недостающие слова.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greatrussiangifts.com/catalog/IMG_0353_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184576" cy="467907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013176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a …. nose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…. ears.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013176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a </a:t>
            </a:r>
            <a:r>
              <a:rPr lang="en-US" sz="44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small</a:t>
            </a:r>
            <a:r>
              <a:rPr lang="en-US" sz="4400" b="1" dirty="0" smtClean="0">
                <a:solidFill>
                  <a:srgbClr val="663300"/>
                </a:solidFill>
                <a:latin typeface="ITC Avant Garde Gothic" pitchFamily="34" charset="0"/>
                <a:ea typeface="+mj-ea"/>
                <a:cs typeface="+mj-cs"/>
              </a:rPr>
              <a:t> nose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big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ears.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ITC Avant Garde Gothic" pitchFamily="34" charset="0"/>
              </a:rPr>
              <a:t>It’s got small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eyes/ears</a:t>
            </a:r>
            <a:r>
              <a:rPr lang="en-US" b="1" dirty="0" smtClean="0">
                <a:latin typeface="ITC Avant Garde Gothic" pitchFamily="34" charset="0"/>
              </a:rPr>
              <a:t> </a:t>
            </a:r>
            <a:r>
              <a:rPr lang="en-US" b="1" dirty="0" smtClean="0">
                <a:solidFill>
                  <a:srgbClr val="663300"/>
                </a:solidFill>
                <a:latin typeface="ITC Avant Garde Gothic" pitchFamily="34" charset="0"/>
              </a:rPr>
              <a:t>and big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eyes/ears</a:t>
            </a:r>
            <a:r>
              <a:rPr lang="en-US" b="1" dirty="0" smtClean="0">
                <a:solidFill>
                  <a:srgbClr val="663300"/>
                </a:solidFill>
                <a:latin typeface="ITC Avant Garde Gothic" pitchFamily="34" charset="0"/>
              </a:rPr>
              <a:t>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36866" name="Picture 2" descr="http://rosendopateblog.fabiezone.com/wp-content/uploads/2013/01/gund-baby-spunky-plush-puppy-toy-extra-large-blue-imag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62500" cy="47625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got small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eyes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and big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ears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274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It’s got small eyes/ears and big eyes/ears.</vt:lpstr>
      <vt:lpstr>Слайд 10</vt:lpstr>
      <vt:lpstr>Слайд 11</vt:lpstr>
      <vt:lpstr>Слайд 12</vt:lpstr>
      <vt:lpstr>It’s got a ……. nose and … ears.   </vt:lpstr>
      <vt:lpstr>Слайд 14</vt:lpstr>
      <vt:lpstr>Слайд 15</vt:lpstr>
      <vt:lpstr>Слайд 16</vt:lpstr>
      <vt:lpstr>Слайд 17</vt:lpstr>
      <vt:lpstr>Слайд 18</vt:lpstr>
      <vt:lpstr>WELL DONE! THE END</vt:lpstr>
    </vt:vector>
  </TitlesOfParts>
  <Company>Space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30</cp:revision>
  <dcterms:created xsi:type="dcterms:W3CDTF">2013-03-30T17:39:53Z</dcterms:created>
  <dcterms:modified xsi:type="dcterms:W3CDTF">2013-04-01T10:52:25Z</dcterms:modified>
</cp:coreProperties>
</file>