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620688"/>
            <a:ext cx="3106688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вороб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"/>
            <a:ext cx="4000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баб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16" y="3977412"/>
            <a:ext cx="4237484" cy="28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щу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5046" y="483681"/>
            <a:ext cx="4323748" cy="280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белый медвед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7" y="2762250"/>
            <a:ext cx="5238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904656" cy="35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87" y="3566413"/>
            <a:ext cx="6802613" cy="329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0"/>
            <a:ext cx="593422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42" y="3140968"/>
            <a:ext cx="728165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3</cp:revision>
  <dcterms:created xsi:type="dcterms:W3CDTF">2016-10-17T09:52:38Z</dcterms:created>
  <dcterms:modified xsi:type="dcterms:W3CDTF">2016-10-17T10:37:32Z</dcterms:modified>
</cp:coreProperties>
</file>