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7" r:id="rId3"/>
    <p:sldId id="274" r:id="rId4"/>
    <p:sldId id="256" r:id="rId5"/>
    <p:sldId id="282" r:id="rId6"/>
    <p:sldId id="261" r:id="rId7"/>
    <p:sldId id="283" r:id="rId8"/>
    <p:sldId id="257" r:id="rId9"/>
    <p:sldId id="284" r:id="rId10"/>
    <p:sldId id="285" r:id="rId11"/>
    <p:sldId id="260" r:id="rId12"/>
    <p:sldId id="286" r:id="rId13"/>
    <p:sldId id="279" r:id="rId14"/>
    <p:sldId id="287" r:id="rId15"/>
    <p:sldId id="272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00CC"/>
    <a:srgbClr val="CC99FF"/>
    <a:srgbClr val="FF9933"/>
    <a:srgbClr val="9933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9104" autoAdjust="0"/>
  </p:normalViewPr>
  <p:slideViewPr>
    <p:cSldViewPr>
      <p:cViewPr varScale="1">
        <p:scale>
          <a:sx n="73" d="100"/>
          <a:sy n="73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42844" y="785794"/>
            <a:ext cx="8143932" cy="1143008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Плещет тёплая вода в берега из чугуна.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Отгадайте, вспомните: что за море в комнате?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4" name="Picture 8" descr="Картинка 28 из 2355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357430"/>
            <a:ext cx="7072362" cy="4229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357430"/>
            <a:ext cx="1666882" cy="2383487"/>
          </a:xfrm>
          <a:prstGeom prst="rect">
            <a:avLst/>
          </a:prstGeom>
          <a:noFill/>
        </p:spPr>
      </p:pic>
      <p:sp>
        <p:nvSpPr>
          <p:cNvPr id="9" name="Блок-схема: процесс 8"/>
          <p:cNvSpPr/>
          <p:nvPr/>
        </p:nvSpPr>
        <p:spPr>
          <a:xfrm>
            <a:off x="5786446" y="4286256"/>
            <a:ext cx="1857388" cy="171451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1988840"/>
            <a:ext cx="4857752" cy="4643446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42844" y="4000504"/>
            <a:ext cx="4786346" cy="2643206"/>
          </a:xfrm>
          <a:prstGeom prst="cloudCallout">
            <a:avLst>
              <a:gd name="adj1" fmla="val 60365"/>
              <a:gd name="adj2" fmla="val -72846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F6F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Давайте знакомиться.                    Я Злючка – Грязючка. Если я поселюсь в воде, людям её пить нельзя. Люблю, когда люди загрязняют воду!</a:t>
            </a:r>
            <a:endParaRPr lang="ru-RU" sz="2200" b="1" dirty="0">
              <a:solidFill>
                <a:srgbClr val="0F6F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36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Admin\Мои документы\ФОТОГРАФИИ\img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500042"/>
            <a:ext cx="1857388" cy="3571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РЕЧНАЯ 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072206"/>
            <a:ext cx="1643074" cy="6429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ПОДЗЕМНАЯ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572140"/>
            <a:ext cx="1857388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ДРУГИМ ДОМАМ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572140"/>
            <a:ext cx="1714512" cy="571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 ДРУГИХ ДОМОВ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1428736"/>
            <a:ext cx="1285884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СТАНЦИЯ ОЧИСТКИ ВОДЫ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8082" y="2214554"/>
            <a:ext cx="1785918" cy="7143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ОЧИСТНЫЕ СООРУЖЕНИЯ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6143644"/>
            <a:ext cx="4071934" cy="7143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ПУТЬ ВОДЫ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95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линин\Desktop\карт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95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7715304" cy="1428760"/>
          </a:xfrm>
          <a:prstGeom prst="cloudCallout">
            <a:avLst>
              <a:gd name="adj1" fmla="val -29756"/>
              <a:gd name="adj2" fmla="val 235740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Откуда в наш дом приходит вода и куда она уходит? </a:t>
            </a:r>
          </a:p>
        </p:txBody>
      </p:sp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1643050"/>
            <a:ext cx="464761" cy="620480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143116"/>
            <a:ext cx="500066" cy="66761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2771800" y="2780928"/>
            <a:ext cx="6219832" cy="3862782"/>
          </a:xfrm>
          <a:prstGeom prst="cloudCallout">
            <a:avLst>
              <a:gd name="adj1" fmla="val -36345"/>
              <a:gd name="adj2" fmla="val 21115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Сегодня на уроке я узнал …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научился …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Мне понравилось …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хотел бы …</a:t>
            </a:r>
          </a:p>
          <a:p>
            <a:pPr algn="ctr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Новые знания мне пригодятся …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571744"/>
            <a:ext cx="500066" cy="667615"/>
          </a:xfrm>
          <a:prstGeom prst="rect">
            <a:avLst/>
          </a:prstGeom>
          <a:noFill/>
        </p:spPr>
      </p:pic>
      <p:pic>
        <p:nvPicPr>
          <p:cNvPr id="10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143512"/>
            <a:ext cx="500066" cy="667615"/>
          </a:xfrm>
          <a:prstGeom prst="rect">
            <a:avLst/>
          </a:prstGeom>
          <a:noFill/>
        </p:spPr>
      </p:pic>
      <p:pic>
        <p:nvPicPr>
          <p:cNvPr id="11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143248"/>
            <a:ext cx="500066" cy="667615"/>
          </a:xfrm>
          <a:prstGeom prst="rect">
            <a:avLst/>
          </a:prstGeom>
          <a:noFill/>
        </p:spPr>
      </p:pic>
      <p:pic>
        <p:nvPicPr>
          <p:cNvPr id="12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5786454"/>
            <a:ext cx="500066" cy="6676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9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14282" y="642918"/>
            <a:ext cx="5214974" cy="2643206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было! А что было!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Мама речку в дом пустила.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Речка весело журчала,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Мама в ней бельё стирала.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потом, а потом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купался под дождём.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22" name="Picture 2" descr="Картинка 22 из 400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857752" y="2786058"/>
            <a:ext cx="4071946" cy="388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827584" y="764704"/>
            <a:ext cx="7715304" cy="1143008"/>
          </a:xfrm>
          <a:prstGeom prst="cloud">
            <a:avLst/>
          </a:prstGeom>
          <a:solidFill>
            <a:srgbClr val="CCCC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речка по трубе прибегает в дом к тебе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хозяйничает в нём – как мы это назовём?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8 из 1918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143116"/>
            <a:ext cx="642942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067944" cy="980728"/>
          </a:xfrm>
          <a:noFill/>
        </p:spPr>
        <p:txBody>
          <a:bodyPr>
            <a:normAutofit/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38100"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в наш дом приходит вода      и куда она уходит</a:t>
            </a:r>
            <a:endParaRPr lang="ru-RU" sz="6600" b="1" spc="600" dirty="0">
              <a:ln w="38100">
                <a:noFill/>
              </a:ln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04664"/>
            <a:ext cx="1857388" cy="24797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2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928662" y="785794"/>
            <a:ext cx="8072494" cy="2357454"/>
          </a:xfrm>
          <a:prstGeom prst="cloudCallout">
            <a:avLst>
              <a:gd name="adj1" fmla="val 31658"/>
              <a:gd name="adj2" fmla="val 118084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из вас, ребята, сегодня утром умывался? Значит, все открывали кран и видели, как из него течет вода. А кто из вас знает, откуда в наш дом приходит вода и куда она уходит?</a:t>
            </a:r>
          </a:p>
        </p:txBody>
      </p:sp>
      <p:pic>
        <p:nvPicPr>
          <p:cNvPr id="5125" name="Picture 5" descr="Картинка 39 из 1189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86124"/>
            <a:ext cx="3286148" cy="3286148"/>
          </a:xfrm>
          <a:prstGeom prst="rect">
            <a:avLst/>
          </a:prstGeom>
          <a:noFill/>
        </p:spPr>
      </p:pic>
      <p:pic>
        <p:nvPicPr>
          <p:cNvPr id="6" name="Picture 8" descr="Картинка 8 из 11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00636"/>
            <a:ext cx="464761" cy="620480"/>
          </a:xfrm>
          <a:prstGeom prst="rect">
            <a:avLst/>
          </a:prstGeom>
          <a:noFill/>
        </p:spPr>
      </p:pic>
      <p:pic>
        <p:nvPicPr>
          <p:cNvPr id="7" name="Picture 8" descr="Картинка 8 из 110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500702"/>
            <a:ext cx="500066" cy="6676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4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ФОТОГРАФИИ\img0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786446" y="2357430"/>
            <a:ext cx="1666882" cy="2383487"/>
          </a:xfrm>
          <a:prstGeom prst="rect">
            <a:avLst/>
          </a:prstGeom>
          <a:noFill/>
        </p:spPr>
      </p:pic>
      <p:sp>
        <p:nvSpPr>
          <p:cNvPr id="9" name="Блок-схема: процесс 8"/>
          <p:cNvSpPr/>
          <p:nvPr/>
        </p:nvSpPr>
        <p:spPr>
          <a:xfrm>
            <a:off x="5786446" y="4286256"/>
            <a:ext cx="1857388" cy="171451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Картинка 232 из 97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1988840"/>
            <a:ext cx="4857752" cy="4643446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142844" y="4000504"/>
            <a:ext cx="4786346" cy="2643206"/>
          </a:xfrm>
          <a:prstGeom prst="cloudCallout">
            <a:avLst>
              <a:gd name="adj1" fmla="val 60365"/>
              <a:gd name="adj2" fmla="val -72846"/>
            </a:avLst>
          </a:prstGeom>
          <a:solidFill>
            <a:srgbClr val="CC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знакомиться.                    Я Злючка – Грязючка. Если я поселюсь в воде, людям её пить нельзя. Люблю, когда люди загрязняют воду!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Autofit/>
          </a:bodyPr>
          <a:lstStyle/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6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470</TotalTime>
  <Words>175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Калинин</dc:creator>
  <cp:lastModifiedBy>Виктория Тен</cp:lastModifiedBy>
  <cp:revision>43</cp:revision>
  <dcterms:modified xsi:type="dcterms:W3CDTF">2016-11-25T10:58:26Z</dcterms:modified>
</cp:coreProperties>
</file>