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  <p:sldId id="269" r:id="rId15"/>
    <p:sldId id="270" r:id="rId16"/>
    <p:sldId id="274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24E523-CD73-4D6E-A5C3-B0EA3ECE3466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C95440-E27D-43EC-906D-AF74877DFE20}">
      <dgm:prSet phldrT="[Текст]" custT="1"/>
      <dgm:spPr/>
      <dgm:t>
        <a:bodyPr/>
        <a:lstStyle/>
        <a:p>
          <a:r>
            <a:rPr lang="ru-RU" sz="4000" dirty="0" smtClean="0"/>
            <a:t>Рыбы </a:t>
          </a:r>
          <a:endParaRPr lang="ru-RU" sz="4000" dirty="0"/>
        </a:p>
      </dgm:t>
    </dgm:pt>
    <dgm:pt modelId="{2BFFA3B2-A077-471A-BB6C-7FCCEDBF8DEB}" type="parTrans" cxnId="{B048EDC6-BF01-43E8-810E-DF90A64C4AC0}">
      <dgm:prSet/>
      <dgm:spPr/>
      <dgm:t>
        <a:bodyPr/>
        <a:lstStyle/>
        <a:p>
          <a:endParaRPr lang="ru-RU"/>
        </a:p>
      </dgm:t>
    </dgm:pt>
    <dgm:pt modelId="{62234F7B-0E76-4C77-9192-681A7411CB3E}" type="sibTrans" cxnId="{B048EDC6-BF01-43E8-810E-DF90A64C4AC0}">
      <dgm:prSet/>
      <dgm:spPr/>
      <dgm:t>
        <a:bodyPr/>
        <a:lstStyle/>
        <a:p>
          <a:endParaRPr lang="ru-RU"/>
        </a:p>
      </dgm:t>
    </dgm:pt>
    <dgm:pt modelId="{01377BA7-5765-4576-A0F1-242C925CB46B}">
      <dgm:prSet phldrT="[Текст]" custT="1"/>
      <dgm:spPr/>
      <dgm:t>
        <a:bodyPr/>
        <a:lstStyle/>
        <a:p>
          <a:r>
            <a:rPr lang="ru-RU" sz="2400" dirty="0" smtClean="0"/>
            <a:t>Хрящевые </a:t>
          </a:r>
          <a:endParaRPr lang="ru-RU" sz="2400" dirty="0"/>
        </a:p>
      </dgm:t>
    </dgm:pt>
    <dgm:pt modelId="{3F4CCB51-F92D-4AB8-9B5D-4479C180672D}" type="parTrans" cxnId="{033510A7-8754-4A9A-B1A9-E1B67ABBBD08}">
      <dgm:prSet/>
      <dgm:spPr/>
      <dgm:t>
        <a:bodyPr/>
        <a:lstStyle/>
        <a:p>
          <a:endParaRPr lang="ru-RU"/>
        </a:p>
      </dgm:t>
    </dgm:pt>
    <dgm:pt modelId="{A59A6A78-C9FE-46CF-B43B-884F51848C20}" type="sibTrans" cxnId="{033510A7-8754-4A9A-B1A9-E1B67ABBBD08}">
      <dgm:prSet/>
      <dgm:spPr/>
      <dgm:t>
        <a:bodyPr/>
        <a:lstStyle/>
        <a:p>
          <a:endParaRPr lang="ru-RU"/>
        </a:p>
      </dgm:t>
    </dgm:pt>
    <dgm:pt modelId="{228659A7-E15D-47D3-BE14-5B6D3B2C32D8}">
      <dgm:prSet phldrT="[Текст]" custT="1"/>
      <dgm:spPr/>
      <dgm:t>
        <a:bodyPr/>
        <a:lstStyle/>
        <a:p>
          <a:r>
            <a:rPr lang="ru-RU" sz="1800" dirty="0" smtClean="0"/>
            <a:t>Скаты</a:t>
          </a:r>
        </a:p>
        <a:p>
          <a:r>
            <a:rPr lang="ru-RU" sz="1800" dirty="0" smtClean="0"/>
            <a:t>Акулы </a:t>
          </a:r>
          <a:endParaRPr lang="ru-RU" sz="1800" dirty="0"/>
        </a:p>
      </dgm:t>
    </dgm:pt>
    <dgm:pt modelId="{89C8121F-BA4A-489B-8CE8-812124FD83FB}" type="parTrans" cxnId="{F9A75500-8C82-4811-A286-8D5E5D875D79}">
      <dgm:prSet/>
      <dgm:spPr/>
      <dgm:t>
        <a:bodyPr/>
        <a:lstStyle/>
        <a:p>
          <a:endParaRPr lang="ru-RU"/>
        </a:p>
      </dgm:t>
    </dgm:pt>
    <dgm:pt modelId="{F9F8D11C-17B7-4B7B-A611-D4C5AE6E530F}" type="sibTrans" cxnId="{F9A75500-8C82-4811-A286-8D5E5D875D79}">
      <dgm:prSet/>
      <dgm:spPr/>
      <dgm:t>
        <a:bodyPr/>
        <a:lstStyle/>
        <a:p>
          <a:endParaRPr lang="ru-RU"/>
        </a:p>
      </dgm:t>
    </dgm:pt>
    <dgm:pt modelId="{DF0CD1A1-8C0E-469C-9F7E-C05F57B2060A}">
      <dgm:prSet phldrT="[Текст]" custT="1"/>
      <dgm:spPr/>
      <dgm:t>
        <a:bodyPr/>
        <a:lstStyle/>
        <a:p>
          <a:r>
            <a:rPr lang="ru-RU" sz="2400" dirty="0" smtClean="0"/>
            <a:t>Костные</a:t>
          </a:r>
          <a:r>
            <a:rPr lang="ru-RU" sz="900" dirty="0" smtClean="0"/>
            <a:t> </a:t>
          </a:r>
          <a:endParaRPr lang="ru-RU" sz="900" dirty="0"/>
        </a:p>
      </dgm:t>
    </dgm:pt>
    <dgm:pt modelId="{34BC96AE-67D1-4BD8-BFD2-4707F14AF718}" type="parTrans" cxnId="{12A9DF6B-D6AB-4EA0-82F7-2AEF1EA8A8D2}">
      <dgm:prSet/>
      <dgm:spPr/>
      <dgm:t>
        <a:bodyPr/>
        <a:lstStyle/>
        <a:p>
          <a:endParaRPr lang="ru-RU"/>
        </a:p>
      </dgm:t>
    </dgm:pt>
    <dgm:pt modelId="{8CD4296D-EB6E-45A3-944F-007D27D6D576}" type="sibTrans" cxnId="{12A9DF6B-D6AB-4EA0-82F7-2AEF1EA8A8D2}">
      <dgm:prSet/>
      <dgm:spPr/>
      <dgm:t>
        <a:bodyPr/>
        <a:lstStyle/>
        <a:p>
          <a:endParaRPr lang="ru-RU"/>
        </a:p>
      </dgm:t>
    </dgm:pt>
    <dgm:pt modelId="{260A3436-E8CC-4FFE-8B85-0075770EA1AA}">
      <dgm:prSet phldrT="[Текст]" custT="1"/>
      <dgm:spPr/>
      <dgm:t>
        <a:bodyPr/>
        <a:lstStyle/>
        <a:p>
          <a:r>
            <a:rPr lang="ru-RU" sz="1400" dirty="0" smtClean="0"/>
            <a:t>Осетр</a:t>
          </a:r>
        </a:p>
        <a:p>
          <a:r>
            <a:rPr lang="ru-RU" sz="1400" dirty="0" smtClean="0"/>
            <a:t>Лосось</a:t>
          </a:r>
        </a:p>
        <a:p>
          <a:r>
            <a:rPr lang="ru-RU" sz="1400" dirty="0" smtClean="0"/>
            <a:t>Сельдь</a:t>
          </a:r>
        </a:p>
        <a:p>
          <a:r>
            <a:rPr lang="ru-RU" sz="1400" dirty="0" smtClean="0"/>
            <a:t>Карась </a:t>
          </a:r>
          <a:endParaRPr lang="ru-RU" sz="1400" dirty="0"/>
        </a:p>
      </dgm:t>
    </dgm:pt>
    <dgm:pt modelId="{7CD60007-3E5B-4815-89E2-CBBAA7026661}" type="parTrans" cxnId="{A0204E3D-5C85-4C00-8134-D12629C94A4F}">
      <dgm:prSet/>
      <dgm:spPr/>
      <dgm:t>
        <a:bodyPr/>
        <a:lstStyle/>
        <a:p>
          <a:endParaRPr lang="ru-RU"/>
        </a:p>
      </dgm:t>
    </dgm:pt>
    <dgm:pt modelId="{32A8E0F8-368F-407B-98C1-B0C92A830C4D}" type="sibTrans" cxnId="{A0204E3D-5C85-4C00-8134-D12629C94A4F}">
      <dgm:prSet/>
      <dgm:spPr/>
      <dgm:t>
        <a:bodyPr/>
        <a:lstStyle/>
        <a:p>
          <a:endParaRPr lang="ru-RU"/>
        </a:p>
      </dgm:t>
    </dgm:pt>
    <dgm:pt modelId="{55996673-B843-4AC5-8E03-6F653BE851BA}">
      <dgm:prSet phldrT="[Текст]"/>
      <dgm:spPr/>
      <dgm:t>
        <a:bodyPr/>
        <a:lstStyle/>
        <a:p>
          <a:r>
            <a:rPr lang="ru-RU" dirty="0" smtClean="0"/>
            <a:t>Надкласс</a:t>
          </a:r>
          <a:endParaRPr lang="ru-RU" dirty="0"/>
        </a:p>
      </dgm:t>
    </dgm:pt>
    <dgm:pt modelId="{66457A2D-CFC7-4228-8711-5EA5D5BE9525}" type="parTrans" cxnId="{C990F91B-2597-472B-A3BE-A966B7215A58}">
      <dgm:prSet/>
      <dgm:spPr/>
      <dgm:t>
        <a:bodyPr/>
        <a:lstStyle/>
        <a:p>
          <a:endParaRPr lang="ru-RU"/>
        </a:p>
      </dgm:t>
    </dgm:pt>
    <dgm:pt modelId="{E2084C32-574E-427B-80E2-3C5ECBE70DA4}" type="sibTrans" cxnId="{C990F91B-2597-472B-A3BE-A966B7215A58}">
      <dgm:prSet/>
      <dgm:spPr/>
      <dgm:t>
        <a:bodyPr/>
        <a:lstStyle/>
        <a:p>
          <a:endParaRPr lang="ru-RU"/>
        </a:p>
      </dgm:t>
    </dgm:pt>
    <dgm:pt modelId="{DEF0622A-FAF0-495E-974A-768B8C9BAE14}">
      <dgm:prSet phldrT="[Текст]"/>
      <dgm:spPr/>
      <dgm:t>
        <a:bodyPr/>
        <a:lstStyle/>
        <a:p>
          <a:r>
            <a:rPr lang="ru-RU" dirty="0" smtClean="0"/>
            <a:t>Класс </a:t>
          </a:r>
          <a:endParaRPr lang="ru-RU" dirty="0"/>
        </a:p>
      </dgm:t>
    </dgm:pt>
    <dgm:pt modelId="{7D2D989F-A0F0-4C8C-9D1E-C7952E4E65EC}" type="parTrans" cxnId="{E69FDCC8-4A68-4033-BDA1-660C0D454AB7}">
      <dgm:prSet/>
      <dgm:spPr/>
      <dgm:t>
        <a:bodyPr/>
        <a:lstStyle/>
        <a:p>
          <a:endParaRPr lang="ru-RU"/>
        </a:p>
      </dgm:t>
    </dgm:pt>
    <dgm:pt modelId="{4F1C846D-C496-4E21-983E-0EFFDFB97FA7}" type="sibTrans" cxnId="{E69FDCC8-4A68-4033-BDA1-660C0D454AB7}">
      <dgm:prSet/>
      <dgm:spPr/>
      <dgm:t>
        <a:bodyPr/>
        <a:lstStyle/>
        <a:p>
          <a:endParaRPr lang="ru-RU"/>
        </a:p>
      </dgm:t>
    </dgm:pt>
    <dgm:pt modelId="{8DDA57E3-85F0-4582-A750-27DCE3865B8F}">
      <dgm:prSet phldrT="[Текст]"/>
      <dgm:spPr/>
      <dgm:t>
        <a:bodyPr/>
        <a:lstStyle/>
        <a:p>
          <a:r>
            <a:rPr lang="ru-RU" dirty="0" smtClean="0"/>
            <a:t>Представители </a:t>
          </a:r>
          <a:endParaRPr lang="ru-RU" dirty="0"/>
        </a:p>
      </dgm:t>
    </dgm:pt>
    <dgm:pt modelId="{FD2893C2-E828-4176-8696-CCAAC9DD9259}" type="parTrans" cxnId="{6D9859FD-A69D-485E-B1D1-BD3989380A49}">
      <dgm:prSet/>
      <dgm:spPr/>
      <dgm:t>
        <a:bodyPr/>
        <a:lstStyle/>
        <a:p>
          <a:endParaRPr lang="ru-RU"/>
        </a:p>
      </dgm:t>
    </dgm:pt>
    <dgm:pt modelId="{CA116A22-A1D4-4C08-9466-561E2E60A7FC}" type="sibTrans" cxnId="{6D9859FD-A69D-485E-B1D1-BD3989380A49}">
      <dgm:prSet/>
      <dgm:spPr/>
      <dgm:t>
        <a:bodyPr/>
        <a:lstStyle/>
        <a:p>
          <a:endParaRPr lang="ru-RU"/>
        </a:p>
      </dgm:t>
    </dgm:pt>
    <dgm:pt modelId="{7DD9EF2F-461E-4C0D-8C67-34A7D4836447}" type="pres">
      <dgm:prSet presAssocID="{4224E523-CD73-4D6E-A5C3-B0EA3ECE346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A6470E-26E6-4706-8118-5AF923944FCA}" type="pres">
      <dgm:prSet presAssocID="{4224E523-CD73-4D6E-A5C3-B0EA3ECE3466}" presName="hierFlow" presStyleCnt="0"/>
      <dgm:spPr/>
    </dgm:pt>
    <dgm:pt modelId="{97A3CDDF-5E51-4268-A35B-521D774C34EE}" type="pres">
      <dgm:prSet presAssocID="{4224E523-CD73-4D6E-A5C3-B0EA3ECE3466}" presName="firstBuf" presStyleCnt="0"/>
      <dgm:spPr/>
    </dgm:pt>
    <dgm:pt modelId="{B8F20B14-DE6E-41EB-A3DD-C7A1AA6BE139}" type="pres">
      <dgm:prSet presAssocID="{4224E523-CD73-4D6E-A5C3-B0EA3ECE346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15B3F48-A86A-4A86-9D45-206A27DC7873}" type="pres">
      <dgm:prSet presAssocID="{59C95440-E27D-43EC-906D-AF74877DFE20}" presName="Name17" presStyleCnt="0"/>
      <dgm:spPr/>
    </dgm:pt>
    <dgm:pt modelId="{26C385DC-8026-4C17-AC75-F8DBD7CF38E8}" type="pres">
      <dgm:prSet presAssocID="{59C95440-E27D-43EC-906D-AF74877DFE20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6D4C87-AA8C-4612-B668-92F14FE7189D}" type="pres">
      <dgm:prSet presAssocID="{59C95440-E27D-43EC-906D-AF74877DFE20}" presName="hierChild2" presStyleCnt="0"/>
      <dgm:spPr/>
    </dgm:pt>
    <dgm:pt modelId="{EE25AB42-FB0A-4928-8CA5-E0FADD9B6170}" type="pres">
      <dgm:prSet presAssocID="{3F4CCB51-F92D-4AB8-9B5D-4479C180672D}" presName="Name25" presStyleLbl="parChTrans1D2" presStyleIdx="0" presStyleCnt="2"/>
      <dgm:spPr/>
      <dgm:t>
        <a:bodyPr/>
        <a:lstStyle/>
        <a:p>
          <a:endParaRPr lang="ru-RU"/>
        </a:p>
      </dgm:t>
    </dgm:pt>
    <dgm:pt modelId="{3E635EA5-5016-42B5-A2E2-811E996916A8}" type="pres">
      <dgm:prSet presAssocID="{3F4CCB51-F92D-4AB8-9B5D-4479C180672D}" presName="connTx" presStyleLbl="parChTrans1D2" presStyleIdx="0" presStyleCnt="2"/>
      <dgm:spPr/>
      <dgm:t>
        <a:bodyPr/>
        <a:lstStyle/>
        <a:p>
          <a:endParaRPr lang="ru-RU"/>
        </a:p>
      </dgm:t>
    </dgm:pt>
    <dgm:pt modelId="{2DC59CB3-6A31-4EE0-93CF-4C7A93C2E39E}" type="pres">
      <dgm:prSet presAssocID="{01377BA7-5765-4576-A0F1-242C925CB46B}" presName="Name30" presStyleCnt="0"/>
      <dgm:spPr/>
    </dgm:pt>
    <dgm:pt modelId="{24B43BE7-E94F-4D05-AFCE-173587091B01}" type="pres">
      <dgm:prSet presAssocID="{01377BA7-5765-4576-A0F1-242C925CB46B}" presName="level2Shape" presStyleLbl="node2" presStyleIdx="0" presStyleCnt="2"/>
      <dgm:spPr/>
      <dgm:t>
        <a:bodyPr/>
        <a:lstStyle/>
        <a:p>
          <a:endParaRPr lang="ru-RU"/>
        </a:p>
      </dgm:t>
    </dgm:pt>
    <dgm:pt modelId="{B5F9D6F6-7C0C-4885-BAD5-D47F64307EA6}" type="pres">
      <dgm:prSet presAssocID="{01377BA7-5765-4576-A0F1-242C925CB46B}" presName="hierChild3" presStyleCnt="0"/>
      <dgm:spPr/>
    </dgm:pt>
    <dgm:pt modelId="{CEE86E39-E9D4-4B29-BAE6-BD6355E28538}" type="pres">
      <dgm:prSet presAssocID="{89C8121F-BA4A-489B-8CE8-812124FD83FB}" presName="Name25" presStyleLbl="parChTrans1D3" presStyleIdx="0" presStyleCnt="2"/>
      <dgm:spPr/>
      <dgm:t>
        <a:bodyPr/>
        <a:lstStyle/>
        <a:p>
          <a:endParaRPr lang="ru-RU"/>
        </a:p>
      </dgm:t>
    </dgm:pt>
    <dgm:pt modelId="{12402CD8-7B1F-4CAF-8829-63D2BEBD914F}" type="pres">
      <dgm:prSet presAssocID="{89C8121F-BA4A-489B-8CE8-812124FD83FB}" presName="connTx" presStyleLbl="parChTrans1D3" presStyleIdx="0" presStyleCnt="2"/>
      <dgm:spPr/>
      <dgm:t>
        <a:bodyPr/>
        <a:lstStyle/>
        <a:p>
          <a:endParaRPr lang="ru-RU"/>
        </a:p>
      </dgm:t>
    </dgm:pt>
    <dgm:pt modelId="{65A6FAB3-0DD2-4E24-902B-386BEF9E7B44}" type="pres">
      <dgm:prSet presAssocID="{228659A7-E15D-47D3-BE14-5B6D3B2C32D8}" presName="Name30" presStyleCnt="0"/>
      <dgm:spPr/>
    </dgm:pt>
    <dgm:pt modelId="{6BC3BF7C-BA7B-4FED-9B54-F165D2394D6D}" type="pres">
      <dgm:prSet presAssocID="{228659A7-E15D-47D3-BE14-5B6D3B2C32D8}" presName="level2Shape" presStyleLbl="node3" presStyleIdx="0" presStyleCnt="2"/>
      <dgm:spPr/>
      <dgm:t>
        <a:bodyPr/>
        <a:lstStyle/>
        <a:p>
          <a:endParaRPr lang="ru-RU"/>
        </a:p>
      </dgm:t>
    </dgm:pt>
    <dgm:pt modelId="{59C12670-7D9F-4EF6-8BD3-5CF743CE4713}" type="pres">
      <dgm:prSet presAssocID="{228659A7-E15D-47D3-BE14-5B6D3B2C32D8}" presName="hierChild3" presStyleCnt="0"/>
      <dgm:spPr/>
    </dgm:pt>
    <dgm:pt modelId="{6A15F32A-0AC8-44CA-968A-F15B7FD4A882}" type="pres">
      <dgm:prSet presAssocID="{34BC96AE-67D1-4BD8-BFD2-4707F14AF718}" presName="Name25" presStyleLbl="parChTrans1D2" presStyleIdx="1" presStyleCnt="2"/>
      <dgm:spPr/>
      <dgm:t>
        <a:bodyPr/>
        <a:lstStyle/>
        <a:p>
          <a:endParaRPr lang="ru-RU"/>
        </a:p>
      </dgm:t>
    </dgm:pt>
    <dgm:pt modelId="{254D0A12-CC46-4031-8714-91D7611D64B8}" type="pres">
      <dgm:prSet presAssocID="{34BC96AE-67D1-4BD8-BFD2-4707F14AF718}" presName="connTx" presStyleLbl="parChTrans1D2" presStyleIdx="1" presStyleCnt="2"/>
      <dgm:spPr/>
      <dgm:t>
        <a:bodyPr/>
        <a:lstStyle/>
        <a:p>
          <a:endParaRPr lang="ru-RU"/>
        </a:p>
      </dgm:t>
    </dgm:pt>
    <dgm:pt modelId="{C0C3DA3E-E04D-411D-8B8D-3AAA6161338F}" type="pres">
      <dgm:prSet presAssocID="{DF0CD1A1-8C0E-469C-9F7E-C05F57B2060A}" presName="Name30" presStyleCnt="0"/>
      <dgm:spPr/>
    </dgm:pt>
    <dgm:pt modelId="{8D8BB485-A81A-48EF-BC23-C61808AA2950}" type="pres">
      <dgm:prSet presAssocID="{DF0CD1A1-8C0E-469C-9F7E-C05F57B2060A}" presName="level2Shape" presStyleLbl="node2" presStyleIdx="1" presStyleCnt="2"/>
      <dgm:spPr/>
      <dgm:t>
        <a:bodyPr/>
        <a:lstStyle/>
        <a:p>
          <a:endParaRPr lang="ru-RU"/>
        </a:p>
      </dgm:t>
    </dgm:pt>
    <dgm:pt modelId="{6A1119BA-A3B0-41E2-9C9D-26204A83896A}" type="pres">
      <dgm:prSet presAssocID="{DF0CD1A1-8C0E-469C-9F7E-C05F57B2060A}" presName="hierChild3" presStyleCnt="0"/>
      <dgm:spPr/>
    </dgm:pt>
    <dgm:pt modelId="{AFD8AAC1-70A1-45E9-8E63-ED8D5984FFF4}" type="pres">
      <dgm:prSet presAssocID="{7CD60007-3E5B-4815-89E2-CBBAA7026661}" presName="Name25" presStyleLbl="parChTrans1D3" presStyleIdx="1" presStyleCnt="2"/>
      <dgm:spPr/>
      <dgm:t>
        <a:bodyPr/>
        <a:lstStyle/>
        <a:p>
          <a:endParaRPr lang="ru-RU"/>
        </a:p>
      </dgm:t>
    </dgm:pt>
    <dgm:pt modelId="{8D2D3C30-2EDD-45D2-B1F2-3E4E1EA840CB}" type="pres">
      <dgm:prSet presAssocID="{7CD60007-3E5B-4815-89E2-CBBAA7026661}" presName="connTx" presStyleLbl="parChTrans1D3" presStyleIdx="1" presStyleCnt="2"/>
      <dgm:spPr/>
      <dgm:t>
        <a:bodyPr/>
        <a:lstStyle/>
        <a:p>
          <a:endParaRPr lang="ru-RU"/>
        </a:p>
      </dgm:t>
    </dgm:pt>
    <dgm:pt modelId="{856718D6-EBE1-4C86-AA9C-302DB6389198}" type="pres">
      <dgm:prSet presAssocID="{260A3436-E8CC-4FFE-8B85-0075770EA1AA}" presName="Name30" presStyleCnt="0"/>
      <dgm:spPr/>
    </dgm:pt>
    <dgm:pt modelId="{B104B481-DB89-46D0-A655-61C50EE28D50}" type="pres">
      <dgm:prSet presAssocID="{260A3436-E8CC-4FFE-8B85-0075770EA1AA}" presName="level2Shape" presStyleLbl="node3" presStyleIdx="1" presStyleCnt="2"/>
      <dgm:spPr/>
      <dgm:t>
        <a:bodyPr/>
        <a:lstStyle/>
        <a:p>
          <a:endParaRPr lang="ru-RU"/>
        </a:p>
      </dgm:t>
    </dgm:pt>
    <dgm:pt modelId="{BAFF2329-E91E-4CDB-81DA-5E3D9B7B5F75}" type="pres">
      <dgm:prSet presAssocID="{260A3436-E8CC-4FFE-8B85-0075770EA1AA}" presName="hierChild3" presStyleCnt="0"/>
      <dgm:spPr/>
    </dgm:pt>
    <dgm:pt modelId="{DCFD43C4-896E-4005-92F9-2CA563175325}" type="pres">
      <dgm:prSet presAssocID="{4224E523-CD73-4D6E-A5C3-B0EA3ECE3466}" presName="bgShapesFlow" presStyleCnt="0"/>
      <dgm:spPr/>
    </dgm:pt>
    <dgm:pt modelId="{731B7B72-19FD-4C37-845A-DE6582E2EA0B}" type="pres">
      <dgm:prSet presAssocID="{55996673-B843-4AC5-8E03-6F653BE851BA}" presName="rectComp" presStyleCnt="0"/>
      <dgm:spPr/>
    </dgm:pt>
    <dgm:pt modelId="{9576F14E-124C-4BDC-90E6-7D361691C813}" type="pres">
      <dgm:prSet presAssocID="{55996673-B843-4AC5-8E03-6F653BE851BA}" presName="bgRect" presStyleLbl="bgShp" presStyleIdx="0" presStyleCnt="3"/>
      <dgm:spPr/>
      <dgm:t>
        <a:bodyPr/>
        <a:lstStyle/>
        <a:p>
          <a:endParaRPr lang="ru-RU"/>
        </a:p>
      </dgm:t>
    </dgm:pt>
    <dgm:pt modelId="{09D2DFC7-B775-453B-A713-BB5469F00927}" type="pres">
      <dgm:prSet presAssocID="{55996673-B843-4AC5-8E03-6F653BE851BA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D25D1-F8B6-4156-AA59-B38AE29308BC}" type="pres">
      <dgm:prSet presAssocID="{55996673-B843-4AC5-8E03-6F653BE851BA}" presName="spComp" presStyleCnt="0"/>
      <dgm:spPr/>
    </dgm:pt>
    <dgm:pt modelId="{CE51B54B-33CB-438B-A0BB-25070023A475}" type="pres">
      <dgm:prSet presAssocID="{55996673-B843-4AC5-8E03-6F653BE851BA}" presName="hSp" presStyleCnt="0"/>
      <dgm:spPr/>
    </dgm:pt>
    <dgm:pt modelId="{672E2FC7-C1F3-4554-8452-5D34511DE8B8}" type="pres">
      <dgm:prSet presAssocID="{DEF0622A-FAF0-495E-974A-768B8C9BAE14}" presName="rectComp" presStyleCnt="0"/>
      <dgm:spPr/>
    </dgm:pt>
    <dgm:pt modelId="{5B095003-76AF-4CBE-8851-1923FCF2B8B7}" type="pres">
      <dgm:prSet presAssocID="{DEF0622A-FAF0-495E-974A-768B8C9BAE14}" presName="bgRect" presStyleLbl="bgShp" presStyleIdx="1" presStyleCnt="3"/>
      <dgm:spPr/>
      <dgm:t>
        <a:bodyPr/>
        <a:lstStyle/>
        <a:p>
          <a:endParaRPr lang="ru-RU"/>
        </a:p>
      </dgm:t>
    </dgm:pt>
    <dgm:pt modelId="{3DF23544-F101-44A2-978B-7B361BA6507F}" type="pres">
      <dgm:prSet presAssocID="{DEF0622A-FAF0-495E-974A-768B8C9BAE14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FE6732-1891-4987-BAEB-CF132A28BCBC}" type="pres">
      <dgm:prSet presAssocID="{DEF0622A-FAF0-495E-974A-768B8C9BAE14}" presName="spComp" presStyleCnt="0"/>
      <dgm:spPr/>
    </dgm:pt>
    <dgm:pt modelId="{33D15A4C-80EA-4C7A-9492-9987C837B7DB}" type="pres">
      <dgm:prSet presAssocID="{DEF0622A-FAF0-495E-974A-768B8C9BAE14}" presName="hSp" presStyleCnt="0"/>
      <dgm:spPr/>
    </dgm:pt>
    <dgm:pt modelId="{71F5AB79-5F21-41CC-90A2-F3EE1A65BAAF}" type="pres">
      <dgm:prSet presAssocID="{8DDA57E3-85F0-4582-A750-27DCE3865B8F}" presName="rectComp" presStyleCnt="0"/>
      <dgm:spPr/>
    </dgm:pt>
    <dgm:pt modelId="{C0EE54B2-57A7-4A3F-B68C-051C0F582B0B}" type="pres">
      <dgm:prSet presAssocID="{8DDA57E3-85F0-4582-A750-27DCE3865B8F}" presName="bgRect" presStyleLbl="bgShp" presStyleIdx="2" presStyleCnt="3"/>
      <dgm:spPr/>
      <dgm:t>
        <a:bodyPr/>
        <a:lstStyle/>
        <a:p>
          <a:endParaRPr lang="ru-RU"/>
        </a:p>
      </dgm:t>
    </dgm:pt>
    <dgm:pt modelId="{89264322-72C3-4399-BC41-9EF8501F01F4}" type="pres">
      <dgm:prSet presAssocID="{8DDA57E3-85F0-4582-A750-27DCE3865B8F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00492B-D095-43D5-BF6B-CAD82CF42BA4}" type="presOf" srcId="{3F4CCB51-F92D-4AB8-9B5D-4479C180672D}" destId="{EE25AB42-FB0A-4928-8CA5-E0FADD9B6170}" srcOrd="0" destOrd="0" presId="urn:microsoft.com/office/officeart/2005/8/layout/hierarchy5"/>
    <dgm:cxn modelId="{12A9DF6B-D6AB-4EA0-82F7-2AEF1EA8A8D2}" srcId="{59C95440-E27D-43EC-906D-AF74877DFE20}" destId="{DF0CD1A1-8C0E-469C-9F7E-C05F57B2060A}" srcOrd="1" destOrd="0" parTransId="{34BC96AE-67D1-4BD8-BFD2-4707F14AF718}" sibTransId="{8CD4296D-EB6E-45A3-944F-007D27D6D576}"/>
    <dgm:cxn modelId="{E69FDCC8-4A68-4033-BDA1-660C0D454AB7}" srcId="{4224E523-CD73-4D6E-A5C3-B0EA3ECE3466}" destId="{DEF0622A-FAF0-495E-974A-768B8C9BAE14}" srcOrd="2" destOrd="0" parTransId="{7D2D989F-A0F0-4C8C-9D1E-C7952E4E65EC}" sibTransId="{4F1C846D-C496-4E21-983E-0EFFDFB97FA7}"/>
    <dgm:cxn modelId="{E0230B46-94DD-46B5-8AC7-4356F3CCDD12}" type="presOf" srcId="{260A3436-E8CC-4FFE-8B85-0075770EA1AA}" destId="{B104B481-DB89-46D0-A655-61C50EE28D50}" srcOrd="0" destOrd="0" presId="urn:microsoft.com/office/officeart/2005/8/layout/hierarchy5"/>
    <dgm:cxn modelId="{9CF1B2D5-77BD-4EDE-BCEA-DB8644D2BECF}" type="presOf" srcId="{4224E523-CD73-4D6E-A5C3-B0EA3ECE3466}" destId="{7DD9EF2F-461E-4C0D-8C67-34A7D4836447}" srcOrd="0" destOrd="0" presId="urn:microsoft.com/office/officeart/2005/8/layout/hierarchy5"/>
    <dgm:cxn modelId="{01A4DE5E-6D17-462A-81D2-274C64940714}" type="presOf" srcId="{89C8121F-BA4A-489B-8CE8-812124FD83FB}" destId="{12402CD8-7B1F-4CAF-8829-63D2BEBD914F}" srcOrd="1" destOrd="0" presId="urn:microsoft.com/office/officeart/2005/8/layout/hierarchy5"/>
    <dgm:cxn modelId="{301F7ECA-D86B-4FA7-91C8-321FF29D0ADC}" type="presOf" srcId="{8DDA57E3-85F0-4582-A750-27DCE3865B8F}" destId="{C0EE54B2-57A7-4A3F-B68C-051C0F582B0B}" srcOrd="0" destOrd="0" presId="urn:microsoft.com/office/officeart/2005/8/layout/hierarchy5"/>
    <dgm:cxn modelId="{B048EDC6-BF01-43E8-810E-DF90A64C4AC0}" srcId="{4224E523-CD73-4D6E-A5C3-B0EA3ECE3466}" destId="{59C95440-E27D-43EC-906D-AF74877DFE20}" srcOrd="0" destOrd="0" parTransId="{2BFFA3B2-A077-471A-BB6C-7FCCEDBF8DEB}" sibTransId="{62234F7B-0E76-4C77-9192-681A7411CB3E}"/>
    <dgm:cxn modelId="{56AFB4EA-E764-49A8-864A-9189282DCAB7}" type="presOf" srcId="{3F4CCB51-F92D-4AB8-9B5D-4479C180672D}" destId="{3E635EA5-5016-42B5-A2E2-811E996916A8}" srcOrd="1" destOrd="0" presId="urn:microsoft.com/office/officeart/2005/8/layout/hierarchy5"/>
    <dgm:cxn modelId="{3247BD03-650A-47E0-AD49-A4F269DAD5E7}" type="presOf" srcId="{34BC96AE-67D1-4BD8-BFD2-4707F14AF718}" destId="{254D0A12-CC46-4031-8714-91D7611D64B8}" srcOrd="1" destOrd="0" presId="urn:microsoft.com/office/officeart/2005/8/layout/hierarchy5"/>
    <dgm:cxn modelId="{7D2E1C3B-05C0-4CAF-AF09-7DF99AB8903B}" type="presOf" srcId="{DEF0622A-FAF0-495E-974A-768B8C9BAE14}" destId="{5B095003-76AF-4CBE-8851-1923FCF2B8B7}" srcOrd="0" destOrd="0" presId="urn:microsoft.com/office/officeart/2005/8/layout/hierarchy5"/>
    <dgm:cxn modelId="{D52B5BE3-7CF2-49DA-B972-1E9306D88706}" type="presOf" srcId="{7CD60007-3E5B-4815-89E2-CBBAA7026661}" destId="{8D2D3C30-2EDD-45D2-B1F2-3E4E1EA840CB}" srcOrd="1" destOrd="0" presId="urn:microsoft.com/office/officeart/2005/8/layout/hierarchy5"/>
    <dgm:cxn modelId="{1F19DC78-1E10-4E95-8DAC-921665835437}" type="presOf" srcId="{DF0CD1A1-8C0E-469C-9F7E-C05F57B2060A}" destId="{8D8BB485-A81A-48EF-BC23-C61808AA2950}" srcOrd="0" destOrd="0" presId="urn:microsoft.com/office/officeart/2005/8/layout/hierarchy5"/>
    <dgm:cxn modelId="{8EABF5C0-CEB1-463E-9C70-1F4093ED6495}" type="presOf" srcId="{89C8121F-BA4A-489B-8CE8-812124FD83FB}" destId="{CEE86E39-E9D4-4B29-BAE6-BD6355E28538}" srcOrd="0" destOrd="0" presId="urn:microsoft.com/office/officeart/2005/8/layout/hierarchy5"/>
    <dgm:cxn modelId="{A0204E3D-5C85-4C00-8134-D12629C94A4F}" srcId="{DF0CD1A1-8C0E-469C-9F7E-C05F57B2060A}" destId="{260A3436-E8CC-4FFE-8B85-0075770EA1AA}" srcOrd="0" destOrd="0" parTransId="{7CD60007-3E5B-4815-89E2-CBBAA7026661}" sibTransId="{32A8E0F8-368F-407B-98C1-B0C92A830C4D}"/>
    <dgm:cxn modelId="{C990F91B-2597-472B-A3BE-A966B7215A58}" srcId="{4224E523-CD73-4D6E-A5C3-B0EA3ECE3466}" destId="{55996673-B843-4AC5-8E03-6F653BE851BA}" srcOrd="1" destOrd="0" parTransId="{66457A2D-CFC7-4228-8711-5EA5D5BE9525}" sibTransId="{E2084C32-574E-427B-80E2-3C5ECBE70DA4}"/>
    <dgm:cxn modelId="{D135FEF8-7325-4114-B406-AC702F83BF34}" type="presOf" srcId="{01377BA7-5765-4576-A0F1-242C925CB46B}" destId="{24B43BE7-E94F-4D05-AFCE-173587091B01}" srcOrd="0" destOrd="0" presId="urn:microsoft.com/office/officeart/2005/8/layout/hierarchy5"/>
    <dgm:cxn modelId="{F15B0E64-B040-4B11-B1DB-A488F8E8B51C}" type="presOf" srcId="{55996673-B843-4AC5-8E03-6F653BE851BA}" destId="{9576F14E-124C-4BDC-90E6-7D361691C813}" srcOrd="0" destOrd="0" presId="urn:microsoft.com/office/officeart/2005/8/layout/hierarchy5"/>
    <dgm:cxn modelId="{ADA936F6-B214-4EC6-B4FF-BE8E1468E265}" type="presOf" srcId="{8DDA57E3-85F0-4582-A750-27DCE3865B8F}" destId="{89264322-72C3-4399-BC41-9EF8501F01F4}" srcOrd="1" destOrd="0" presId="urn:microsoft.com/office/officeart/2005/8/layout/hierarchy5"/>
    <dgm:cxn modelId="{C8C990FC-5C63-4B96-9641-D68826A73591}" type="presOf" srcId="{DEF0622A-FAF0-495E-974A-768B8C9BAE14}" destId="{3DF23544-F101-44A2-978B-7B361BA6507F}" srcOrd="1" destOrd="0" presId="urn:microsoft.com/office/officeart/2005/8/layout/hierarchy5"/>
    <dgm:cxn modelId="{033510A7-8754-4A9A-B1A9-E1B67ABBBD08}" srcId="{59C95440-E27D-43EC-906D-AF74877DFE20}" destId="{01377BA7-5765-4576-A0F1-242C925CB46B}" srcOrd="0" destOrd="0" parTransId="{3F4CCB51-F92D-4AB8-9B5D-4479C180672D}" sibTransId="{A59A6A78-C9FE-46CF-B43B-884F51848C20}"/>
    <dgm:cxn modelId="{F9A75500-8C82-4811-A286-8D5E5D875D79}" srcId="{01377BA7-5765-4576-A0F1-242C925CB46B}" destId="{228659A7-E15D-47D3-BE14-5B6D3B2C32D8}" srcOrd="0" destOrd="0" parTransId="{89C8121F-BA4A-489B-8CE8-812124FD83FB}" sibTransId="{F9F8D11C-17B7-4B7B-A611-D4C5AE6E530F}"/>
    <dgm:cxn modelId="{761E418C-EA2E-4598-B3E9-1477314A5AB8}" type="presOf" srcId="{34BC96AE-67D1-4BD8-BFD2-4707F14AF718}" destId="{6A15F32A-0AC8-44CA-968A-F15B7FD4A882}" srcOrd="0" destOrd="0" presId="urn:microsoft.com/office/officeart/2005/8/layout/hierarchy5"/>
    <dgm:cxn modelId="{81681AE8-781A-418A-BA41-D25512C8285A}" type="presOf" srcId="{55996673-B843-4AC5-8E03-6F653BE851BA}" destId="{09D2DFC7-B775-453B-A713-BB5469F00927}" srcOrd="1" destOrd="0" presId="urn:microsoft.com/office/officeart/2005/8/layout/hierarchy5"/>
    <dgm:cxn modelId="{7E8DAD4F-BB4A-42C4-922A-0230208F93F3}" type="presOf" srcId="{228659A7-E15D-47D3-BE14-5B6D3B2C32D8}" destId="{6BC3BF7C-BA7B-4FED-9B54-F165D2394D6D}" srcOrd="0" destOrd="0" presId="urn:microsoft.com/office/officeart/2005/8/layout/hierarchy5"/>
    <dgm:cxn modelId="{968A0B63-41F0-4019-93A1-06D4FF6396AF}" type="presOf" srcId="{59C95440-E27D-43EC-906D-AF74877DFE20}" destId="{26C385DC-8026-4C17-AC75-F8DBD7CF38E8}" srcOrd="0" destOrd="0" presId="urn:microsoft.com/office/officeart/2005/8/layout/hierarchy5"/>
    <dgm:cxn modelId="{6D9859FD-A69D-485E-B1D1-BD3989380A49}" srcId="{4224E523-CD73-4D6E-A5C3-B0EA3ECE3466}" destId="{8DDA57E3-85F0-4582-A750-27DCE3865B8F}" srcOrd="3" destOrd="0" parTransId="{FD2893C2-E828-4176-8696-CCAAC9DD9259}" sibTransId="{CA116A22-A1D4-4C08-9466-561E2E60A7FC}"/>
    <dgm:cxn modelId="{75A4C41A-CF33-432D-BD99-1E73634BAEF5}" type="presOf" srcId="{7CD60007-3E5B-4815-89E2-CBBAA7026661}" destId="{AFD8AAC1-70A1-45E9-8E63-ED8D5984FFF4}" srcOrd="0" destOrd="0" presId="urn:microsoft.com/office/officeart/2005/8/layout/hierarchy5"/>
    <dgm:cxn modelId="{24D66E11-80DA-4DD1-BED1-FA8EF0AFF7B4}" type="presParOf" srcId="{7DD9EF2F-461E-4C0D-8C67-34A7D4836447}" destId="{60A6470E-26E6-4706-8118-5AF923944FCA}" srcOrd="0" destOrd="0" presId="urn:microsoft.com/office/officeart/2005/8/layout/hierarchy5"/>
    <dgm:cxn modelId="{D016AB1D-2E95-46C9-A5F8-65AB637AD9C5}" type="presParOf" srcId="{60A6470E-26E6-4706-8118-5AF923944FCA}" destId="{97A3CDDF-5E51-4268-A35B-521D774C34EE}" srcOrd="0" destOrd="0" presId="urn:microsoft.com/office/officeart/2005/8/layout/hierarchy5"/>
    <dgm:cxn modelId="{981B6E1E-B24A-4096-98F7-8B4CDE2C8D81}" type="presParOf" srcId="{60A6470E-26E6-4706-8118-5AF923944FCA}" destId="{B8F20B14-DE6E-41EB-A3DD-C7A1AA6BE139}" srcOrd="1" destOrd="0" presId="urn:microsoft.com/office/officeart/2005/8/layout/hierarchy5"/>
    <dgm:cxn modelId="{152109A9-EA4E-43F9-B7A0-A7A55A62C6D7}" type="presParOf" srcId="{B8F20B14-DE6E-41EB-A3DD-C7A1AA6BE139}" destId="{915B3F48-A86A-4A86-9D45-206A27DC7873}" srcOrd="0" destOrd="0" presId="urn:microsoft.com/office/officeart/2005/8/layout/hierarchy5"/>
    <dgm:cxn modelId="{2C99B299-C4C1-479D-B5A3-26B86EDD117B}" type="presParOf" srcId="{915B3F48-A86A-4A86-9D45-206A27DC7873}" destId="{26C385DC-8026-4C17-AC75-F8DBD7CF38E8}" srcOrd="0" destOrd="0" presId="urn:microsoft.com/office/officeart/2005/8/layout/hierarchy5"/>
    <dgm:cxn modelId="{6C057C16-0295-4792-8A57-6C461B9FC845}" type="presParOf" srcId="{915B3F48-A86A-4A86-9D45-206A27DC7873}" destId="{126D4C87-AA8C-4612-B668-92F14FE7189D}" srcOrd="1" destOrd="0" presId="urn:microsoft.com/office/officeart/2005/8/layout/hierarchy5"/>
    <dgm:cxn modelId="{25E8C17E-07AC-491A-AD81-5C17B1CE086A}" type="presParOf" srcId="{126D4C87-AA8C-4612-B668-92F14FE7189D}" destId="{EE25AB42-FB0A-4928-8CA5-E0FADD9B6170}" srcOrd="0" destOrd="0" presId="urn:microsoft.com/office/officeart/2005/8/layout/hierarchy5"/>
    <dgm:cxn modelId="{7B8D2B95-F471-4FAC-911D-B3913211B21B}" type="presParOf" srcId="{EE25AB42-FB0A-4928-8CA5-E0FADD9B6170}" destId="{3E635EA5-5016-42B5-A2E2-811E996916A8}" srcOrd="0" destOrd="0" presId="urn:microsoft.com/office/officeart/2005/8/layout/hierarchy5"/>
    <dgm:cxn modelId="{16267E3F-1E12-4352-8959-98E3BCAAF3DB}" type="presParOf" srcId="{126D4C87-AA8C-4612-B668-92F14FE7189D}" destId="{2DC59CB3-6A31-4EE0-93CF-4C7A93C2E39E}" srcOrd="1" destOrd="0" presId="urn:microsoft.com/office/officeart/2005/8/layout/hierarchy5"/>
    <dgm:cxn modelId="{0229D8F2-19BB-4A6E-B5F3-57E08FA23306}" type="presParOf" srcId="{2DC59CB3-6A31-4EE0-93CF-4C7A93C2E39E}" destId="{24B43BE7-E94F-4D05-AFCE-173587091B01}" srcOrd="0" destOrd="0" presId="urn:microsoft.com/office/officeart/2005/8/layout/hierarchy5"/>
    <dgm:cxn modelId="{27B03840-C247-43E6-A03C-D9AC114A2552}" type="presParOf" srcId="{2DC59CB3-6A31-4EE0-93CF-4C7A93C2E39E}" destId="{B5F9D6F6-7C0C-4885-BAD5-D47F64307EA6}" srcOrd="1" destOrd="0" presId="urn:microsoft.com/office/officeart/2005/8/layout/hierarchy5"/>
    <dgm:cxn modelId="{C447732A-DB24-4726-9C12-5B4FAB3559E1}" type="presParOf" srcId="{B5F9D6F6-7C0C-4885-BAD5-D47F64307EA6}" destId="{CEE86E39-E9D4-4B29-BAE6-BD6355E28538}" srcOrd="0" destOrd="0" presId="urn:microsoft.com/office/officeart/2005/8/layout/hierarchy5"/>
    <dgm:cxn modelId="{824EA86C-9D3A-460B-AEFC-29B26CDECF08}" type="presParOf" srcId="{CEE86E39-E9D4-4B29-BAE6-BD6355E28538}" destId="{12402CD8-7B1F-4CAF-8829-63D2BEBD914F}" srcOrd="0" destOrd="0" presId="urn:microsoft.com/office/officeart/2005/8/layout/hierarchy5"/>
    <dgm:cxn modelId="{ECEF17F7-F956-41BC-8ABD-E8C42AD6CE27}" type="presParOf" srcId="{B5F9D6F6-7C0C-4885-BAD5-D47F64307EA6}" destId="{65A6FAB3-0DD2-4E24-902B-386BEF9E7B44}" srcOrd="1" destOrd="0" presId="urn:microsoft.com/office/officeart/2005/8/layout/hierarchy5"/>
    <dgm:cxn modelId="{6A016660-B7E2-418A-84D6-627BDDCA841C}" type="presParOf" srcId="{65A6FAB3-0DD2-4E24-902B-386BEF9E7B44}" destId="{6BC3BF7C-BA7B-4FED-9B54-F165D2394D6D}" srcOrd="0" destOrd="0" presId="urn:microsoft.com/office/officeart/2005/8/layout/hierarchy5"/>
    <dgm:cxn modelId="{3A61FE18-0074-4D7B-BB82-83A61C1F498F}" type="presParOf" srcId="{65A6FAB3-0DD2-4E24-902B-386BEF9E7B44}" destId="{59C12670-7D9F-4EF6-8BD3-5CF743CE4713}" srcOrd="1" destOrd="0" presId="urn:microsoft.com/office/officeart/2005/8/layout/hierarchy5"/>
    <dgm:cxn modelId="{742CA875-A060-4F6C-A3D8-D9DB6E999830}" type="presParOf" srcId="{126D4C87-AA8C-4612-B668-92F14FE7189D}" destId="{6A15F32A-0AC8-44CA-968A-F15B7FD4A882}" srcOrd="2" destOrd="0" presId="urn:microsoft.com/office/officeart/2005/8/layout/hierarchy5"/>
    <dgm:cxn modelId="{BF8F8C29-66A6-4CF2-BA2F-F4A47CA7391E}" type="presParOf" srcId="{6A15F32A-0AC8-44CA-968A-F15B7FD4A882}" destId="{254D0A12-CC46-4031-8714-91D7611D64B8}" srcOrd="0" destOrd="0" presId="urn:microsoft.com/office/officeart/2005/8/layout/hierarchy5"/>
    <dgm:cxn modelId="{CDDAF68B-06F1-4D3C-89B1-7154DD18E099}" type="presParOf" srcId="{126D4C87-AA8C-4612-B668-92F14FE7189D}" destId="{C0C3DA3E-E04D-411D-8B8D-3AAA6161338F}" srcOrd="3" destOrd="0" presId="urn:microsoft.com/office/officeart/2005/8/layout/hierarchy5"/>
    <dgm:cxn modelId="{E324C3AB-4F8F-42F3-9332-ED3AA0EBEE03}" type="presParOf" srcId="{C0C3DA3E-E04D-411D-8B8D-3AAA6161338F}" destId="{8D8BB485-A81A-48EF-BC23-C61808AA2950}" srcOrd="0" destOrd="0" presId="urn:microsoft.com/office/officeart/2005/8/layout/hierarchy5"/>
    <dgm:cxn modelId="{5EC4BCB5-BE44-4506-898D-6FFE243CF796}" type="presParOf" srcId="{C0C3DA3E-E04D-411D-8B8D-3AAA6161338F}" destId="{6A1119BA-A3B0-41E2-9C9D-26204A83896A}" srcOrd="1" destOrd="0" presId="urn:microsoft.com/office/officeart/2005/8/layout/hierarchy5"/>
    <dgm:cxn modelId="{AA0E4BAC-8635-41EA-BE2D-E6EFFA1DA924}" type="presParOf" srcId="{6A1119BA-A3B0-41E2-9C9D-26204A83896A}" destId="{AFD8AAC1-70A1-45E9-8E63-ED8D5984FFF4}" srcOrd="0" destOrd="0" presId="urn:microsoft.com/office/officeart/2005/8/layout/hierarchy5"/>
    <dgm:cxn modelId="{DC1F04CE-B7FF-4707-B89A-8C42B4DBCD27}" type="presParOf" srcId="{AFD8AAC1-70A1-45E9-8E63-ED8D5984FFF4}" destId="{8D2D3C30-2EDD-45D2-B1F2-3E4E1EA840CB}" srcOrd="0" destOrd="0" presId="urn:microsoft.com/office/officeart/2005/8/layout/hierarchy5"/>
    <dgm:cxn modelId="{56D63049-739C-4342-A3C9-8C46A6492BD8}" type="presParOf" srcId="{6A1119BA-A3B0-41E2-9C9D-26204A83896A}" destId="{856718D6-EBE1-4C86-AA9C-302DB6389198}" srcOrd="1" destOrd="0" presId="urn:microsoft.com/office/officeart/2005/8/layout/hierarchy5"/>
    <dgm:cxn modelId="{0CD97F36-A544-46BD-B37D-2CBB38FC7341}" type="presParOf" srcId="{856718D6-EBE1-4C86-AA9C-302DB6389198}" destId="{B104B481-DB89-46D0-A655-61C50EE28D50}" srcOrd="0" destOrd="0" presId="urn:microsoft.com/office/officeart/2005/8/layout/hierarchy5"/>
    <dgm:cxn modelId="{2C30AADE-2350-46DF-A3EF-E9A2D2E430A6}" type="presParOf" srcId="{856718D6-EBE1-4C86-AA9C-302DB6389198}" destId="{BAFF2329-E91E-4CDB-81DA-5E3D9B7B5F75}" srcOrd="1" destOrd="0" presId="urn:microsoft.com/office/officeart/2005/8/layout/hierarchy5"/>
    <dgm:cxn modelId="{55187EC1-6395-400C-AAB7-EAEBD69C8050}" type="presParOf" srcId="{7DD9EF2F-461E-4C0D-8C67-34A7D4836447}" destId="{DCFD43C4-896E-4005-92F9-2CA563175325}" srcOrd="1" destOrd="0" presId="urn:microsoft.com/office/officeart/2005/8/layout/hierarchy5"/>
    <dgm:cxn modelId="{0B89304E-52EF-4405-8C96-27DC40644A04}" type="presParOf" srcId="{DCFD43C4-896E-4005-92F9-2CA563175325}" destId="{731B7B72-19FD-4C37-845A-DE6582E2EA0B}" srcOrd="0" destOrd="0" presId="urn:microsoft.com/office/officeart/2005/8/layout/hierarchy5"/>
    <dgm:cxn modelId="{3D1BD04B-168A-4A79-B5A9-C3C95B6689DF}" type="presParOf" srcId="{731B7B72-19FD-4C37-845A-DE6582E2EA0B}" destId="{9576F14E-124C-4BDC-90E6-7D361691C813}" srcOrd="0" destOrd="0" presId="urn:microsoft.com/office/officeart/2005/8/layout/hierarchy5"/>
    <dgm:cxn modelId="{74939F5E-CA33-44BF-A1EB-4895456B8BA8}" type="presParOf" srcId="{731B7B72-19FD-4C37-845A-DE6582E2EA0B}" destId="{09D2DFC7-B775-453B-A713-BB5469F00927}" srcOrd="1" destOrd="0" presId="urn:microsoft.com/office/officeart/2005/8/layout/hierarchy5"/>
    <dgm:cxn modelId="{1009BAE3-457D-4009-BCFD-D50B0FFB5406}" type="presParOf" srcId="{DCFD43C4-896E-4005-92F9-2CA563175325}" destId="{C8DD25D1-F8B6-4156-AA59-B38AE29308BC}" srcOrd="1" destOrd="0" presId="urn:microsoft.com/office/officeart/2005/8/layout/hierarchy5"/>
    <dgm:cxn modelId="{6AD82264-603F-40F4-B427-7F4BC8212EC4}" type="presParOf" srcId="{C8DD25D1-F8B6-4156-AA59-B38AE29308BC}" destId="{CE51B54B-33CB-438B-A0BB-25070023A475}" srcOrd="0" destOrd="0" presId="urn:microsoft.com/office/officeart/2005/8/layout/hierarchy5"/>
    <dgm:cxn modelId="{44ABA14E-3D3F-4E80-A0BA-47183B981BD0}" type="presParOf" srcId="{DCFD43C4-896E-4005-92F9-2CA563175325}" destId="{672E2FC7-C1F3-4554-8452-5D34511DE8B8}" srcOrd="2" destOrd="0" presId="urn:microsoft.com/office/officeart/2005/8/layout/hierarchy5"/>
    <dgm:cxn modelId="{31D2064B-79DF-4CFC-875C-74E2010EE386}" type="presParOf" srcId="{672E2FC7-C1F3-4554-8452-5D34511DE8B8}" destId="{5B095003-76AF-4CBE-8851-1923FCF2B8B7}" srcOrd="0" destOrd="0" presId="urn:microsoft.com/office/officeart/2005/8/layout/hierarchy5"/>
    <dgm:cxn modelId="{FB2B2F07-C01E-47AD-AA52-F17D2381E216}" type="presParOf" srcId="{672E2FC7-C1F3-4554-8452-5D34511DE8B8}" destId="{3DF23544-F101-44A2-978B-7B361BA6507F}" srcOrd="1" destOrd="0" presId="urn:microsoft.com/office/officeart/2005/8/layout/hierarchy5"/>
    <dgm:cxn modelId="{CC6305DB-B397-4131-8726-58DCC09E421C}" type="presParOf" srcId="{DCFD43C4-896E-4005-92F9-2CA563175325}" destId="{A7FE6732-1891-4987-BAEB-CF132A28BCBC}" srcOrd="3" destOrd="0" presId="urn:microsoft.com/office/officeart/2005/8/layout/hierarchy5"/>
    <dgm:cxn modelId="{9B82A8C3-4DD3-4434-95EF-1A788DC85810}" type="presParOf" srcId="{A7FE6732-1891-4987-BAEB-CF132A28BCBC}" destId="{33D15A4C-80EA-4C7A-9492-9987C837B7DB}" srcOrd="0" destOrd="0" presId="urn:microsoft.com/office/officeart/2005/8/layout/hierarchy5"/>
    <dgm:cxn modelId="{A2778784-5F23-4922-A146-ED22FD85AE4B}" type="presParOf" srcId="{DCFD43C4-896E-4005-92F9-2CA563175325}" destId="{71F5AB79-5F21-41CC-90A2-F3EE1A65BAAF}" srcOrd="4" destOrd="0" presId="urn:microsoft.com/office/officeart/2005/8/layout/hierarchy5"/>
    <dgm:cxn modelId="{C146BE62-F5ED-4087-9DF5-B0D8A19FCD6E}" type="presParOf" srcId="{71F5AB79-5F21-41CC-90A2-F3EE1A65BAAF}" destId="{C0EE54B2-57A7-4A3F-B68C-051C0F582B0B}" srcOrd="0" destOrd="0" presId="urn:microsoft.com/office/officeart/2005/8/layout/hierarchy5"/>
    <dgm:cxn modelId="{0A3447E8-A749-4509-8C22-BF8BD02F9758}" type="presParOf" srcId="{71F5AB79-5F21-41CC-90A2-F3EE1A65BAAF}" destId="{89264322-72C3-4399-BC41-9EF8501F01F4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E54B2-57A7-4A3F-B68C-051C0F582B0B}">
      <dsp:nvSpPr>
        <dsp:cNvPr id="0" name=""/>
        <dsp:cNvSpPr/>
      </dsp:nvSpPr>
      <dsp:spPr>
        <a:xfrm>
          <a:off x="5701821" y="0"/>
          <a:ext cx="2441788" cy="43577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Представители </a:t>
          </a:r>
          <a:endParaRPr lang="ru-RU" sz="2500" kern="1200" dirty="0"/>
        </a:p>
      </dsp:txBody>
      <dsp:txXfrm>
        <a:off x="5701821" y="0"/>
        <a:ext cx="2441788" cy="1307315"/>
      </dsp:txXfrm>
    </dsp:sp>
    <dsp:sp modelId="{5B095003-76AF-4CBE-8851-1923FCF2B8B7}">
      <dsp:nvSpPr>
        <dsp:cNvPr id="0" name=""/>
        <dsp:cNvSpPr/>
      </dsp:nvSpPr>
      <dsp:spPr>
        <a:xfrm>
          <a:off x="2851071" y="0"/>
          <a:ext cx="2441788" cy="43577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Класс </a:t>
          </a:r>
          <a:endParaRPr lang="ru-RU" sz="2500" kern="1200" dirty="0"/>
        </a:p>
      </dsp:txBody>
      <dsp:txXfrm>
        <a:off x="2851071" y="0"/>
        <a:ext cx="2441788" cy="1307315"/>
      </dsp:txXfrm>
    </dsp:sp>
    <dsp:sp modelId="{9576F14E-124C-4BDC-90E6-7D361691C813}">
      <dsp:nvSpPr>
        <dsp:cNvPr id="0" name=""/>
        <dsp:cNvSpPr/>
      </dsp:nvSpPr>
      <dsp:spPr>
        <a:xfrm>
          <a:off x="321" y="0"/>
          <a:ext cx="2441788" cy="43577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Надкласс</a:t>
          </a:r>
          <a:endParaRPr lang="ru-RU" sz="2500" kern="1200" dirty="0"/>
        </a:p>
      </dsp:txBody>
      <dsp:txXfrm>
        <a:off x="321" y="0"/>
        <a:ext cx="2441788" cy="1307315"/>
      </dsp:txXfrm>
    </dsp:sp>
    <dsp:sp modelId="{26C385DC-8026-4C17-AC75-F8DBD7CF38E8}">
      <dsp:nvSpPr>
        <dsp:cNvPr id="0" name=""/>
        <dsp:cNvSpPr/>
      </dsp:nvSpPr>
      <dsp:spPr>
        <a:xfrm>
          <a:off x="204802" y="2234160"/>
          <a:ext cx="2044808" cy="1022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Рыбы </a:t>
          </a:r>
          <a:endParaRPr lang="ru-RU" sz="4000" kern="1200" dirty="0"/>
        </a:p>
      </dsp:txBody>
      <dsp:txXfrm>
        <a:off x="234747" y="2264105"/>
        <a:ext cx="1984918" cy="962514"/>
      </dsp:txXfrm>
    </dsp:sp>
    <dsp:sp modelId="{EE25AB42-FB0A-4928-8CA5-E0FADD9B6170}">
      <dsp:nvSpPr>
        <dsp:cNvPr id="0" name=""/>
        <dsp:cNvSpPr/>
      </dsp:nvSpPr>
      <dsp:spPr>
        <a:xfrm rot="19457599">
          <a:off x="2154934" y="2430305"/>
          <a:ext cx="1007275" cy="42231"/>
        </a:xfrm>
        <a:custGeom>
          <a:avLst/>
          <a:gdLst/>
          <a:ahLst/>
          <a:cxnLst/>
          <a:rect l="0" t="0" r="0" b="0"/>
          <a:pathLst>
            <a:path>
              <a:moveTo>
                <a:pt x="0" y="21115"/>
              </a:moveTo>
              <a:lnTo>
                <a:pt x="1007275" y="211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33390" y="2426239"/>
        <a:ext cx="50363" cy="50363"/>
      </dsp:txXfrm>
    </dsp:sp>
    <dsp:sp modelId="{24B43BE7-E94F-4D05-AFCE-173587091B01}">
      <dsp:nvSpPr>
        <dsp:cNvPr id="0" name=""/>
        <dsp:cNvSpPr/>
      </dsp:nvSpPr>
      <dsp:spPr>
        <a:xfrm>
          <a:off x="3067533" y="1646277"/>
          <a:ext cx="2044808" cy="1022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Хрящевые </a:t>
          </a:r>
          <a:endParaRPr lang="ru-RU" sz="2400" kern="1200" dirty="0"/>
        </a:p>
      </dsp:txBody>
      <dsp:txXfrm>
        <a:off x="3097478" y="1676222"/>
        <a:ext cx="1984918" cy="962514"/>
      </dsp:txXfrm>
    </dsp:sp>
    <dsp:sp modelId="{CEE86E39-E9D4-4B29-BAE6-BD6355E28538}">
      <dsp:nvSpPr>
        <dsp:cNvPr id="0" name=""/>
        <dsp:cNvSpPr/>
      </dsp:nvSpPr>
      <dsp:spPr>
        <a:xfrm>
          <a:off x="5112341" y="2136364"/>
          <a:ext cx="817923" cy="42231"/>
        </a:xfrm>
        <a:custGeom>
          <a:avLst/>
          <a:gdLst/>
          <a:ahLst/>
          <a:cxnLst/>
          <a:rect l="0" t="0" r="0" b="0"/>
          <a:pathLst>
            <a:path>
              <a:moveTo>
                <a:pt x="0" y="21115"/>
              </a:moveTo>
              <a:lnTo>
                <a:pt x="817923" y="211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00855" y="2137031"/>
        <a:ext cx="40896" cy="40896"/>
      </dsp:txXfrm>
    </dsp:sp>
    <dsp:sp modelId="{6BC3BF7C-BA7B-4FED-9B54-F165D2394D6D}">
      <dsp:nvSpPr>
        <dsp:cNvPr id="0" name=""/>
        <dsp:cNvSpPr/>
      </dsp:nvSpPr>
      <dsp:spPr>
        <a:xfrm>
          <a:off x="5930265" y="1646277"/>
          <a:ext cx="2044808" cy="1022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Скаты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Акулы </a:t>
          </a:r>
          <a:endParaRPr lang="ru-RU" sz="1800" kern="1200" dirty="0"/>
        </a:p>
      </dsp:txBody>
      <dsp:txXfrm>
        <a:off x="5960210" y="1676222"/>
        <a:ext cx="1984918" cy="962514"/>
      </dsp:txXfrm>
    </dsp:sp>
    <dsp:sp modelId="{6A15F32A-0AC8-44CA-968A-F15B7FD4A882}">
      <dsp:nvSpPr>
        <dsp:cNvPr id="0" name=""/>
        <dsp:cNvSpPr/>
      </dsp:nvSpPr>
      <dsp:spPr>
        <a:xfrm rot="2142401">
          <a:off x="2154934" y="3018187"/>
          <a:ext cx="1007275" cy="42231"/>
        </a:xfrm>
        <a:custGeom>
          <a:avLst/>
          <a:gdLst/>
          <a:ahLst/>
          <a:cxnLst/>
          <a:rect l="0" t="0" r="0" b="0"/>
          <a:pathLst>
            <a:path>
              <a:moveTo>
                <a:pt x="0" y="21115"/>
              </a:moveTo>
              <a:lnTo>
                <a:pt x="1007275" y="211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33390" y="3014121"/>
        <a:ext cx="50363" cy="50363"/>
      </dsp:txXfrm>
    </dsp:sp>
    <dsp:sp modelId="{8D8BB485-A81A-48EF-BC23-C61808AA2950}">
      <dsp:nvSpPr>
        <dsp:cNvPr id="0" name=""/>
        <dsp:cNvSpPr/>
      </dsp:nvSpPr>
      <dsp:spPr>
        <a:xfrm>
          <a:off x="3067533" y="2822042"/>
          <a:ext cx="2044808" cy="1022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Костные</a:t>
          </a:r>
          <a:r>
            <a:rPr lang="ru-RU" sz="900" kern="1200" dirty="0" smtClean="0"/>
            <a:t> </a:t>
          </a:r>
          <a:endParaRPr lang="ru-RU" sz="900" kern="1200" dirty="0"/>
        </a:p>
      </dsp:txBody>
      <dsp:txXfrm>
        <a:off x="3097478" y="2851987"/>
        <a:ext cx="1984918" cy="962514"/>
      </dsp:txXfrm>
    </dsp:sp>
    <dsp:sp modelId="{AFD8AAC1-70A1-45E9-8E63-ED8D5984FFF4}">
      <dsp:nvSpPr>
        <dsp:cNvPr id="0" name=""/>
        <dsp:cNvSpPr/>
      </dsp:nvSpPr>
      <dsp:spPr>
        <a:xfrm>
          <a:off x="5112341" y="3312128"/>
          <a:ext cx="817923" cy="42231"/>
        </a:xfrm>
        <a:custGeom>
          <a:avLst/>
          <a:gdLst/>
          <a:ahLst/>
          <a:cxnLst/>
          <a:rect l="0" t="0" r="0" b="0"/>
          <a:pathLst>
            <a:path>
              <a:moveTo>
                <a:pt x="0" y="21115"/>
              </a:moveTo>
              <a:lnTo>
                <a:pt x="817923" y="211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00855" y="3312796"/>
        <a:ext cx="40896" cy="40896"/>
      </dsp:txXfrm>
    </dsp:sp>
    <dsp:sp modelId="{B104B481-DB89-46D0-A655-61C50EE28D50}">
      <dsp:nvSpPr>
        <dsp:cNvPr id="0" name=""/>
        <dsp:cNvSpPr/>
      </dsp:nvSpPr>
      <dsp:spPr>
        <a:xfrm>
          <a:off x="5930265" y="2822042"/>
          <a:ext cx="2044808" cy="1022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Осетр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Лосось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Сельдь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Карась </a:t>
          </a:r>
          <a:endParaRPr lang="ru-RU" sz="1400" kern="1200" dirty="0"/>
        </a:p>
      </dsp:txBody>
      <dsp:txXfrm>
        <a:off x="5960210" y="2851987"/>
        <a:ext cx="1984918" cy="962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E93E-F34C-469F-B9A3-AA131808F2E0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9617-F8A5-4706-868A-1E4D5DAE6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27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E93E-F34C-469F-B9A3-AA131808F2E0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9617-F8A5-4706-868A-1E4D5DAE6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497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E93E-F34C-469F-B9A3-AA131808F2E0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9617-F8A5-4706-868A-1E4D5DAE6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91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E93E-F34C-469F-B9A3-AA131808F2E0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9617-F8A5-4706-868A-1E4D5DAE6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038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E93E-F34C-469F-B9A3-AA131808F2E0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9617-F8A5-4706-868A-1E4D5DAE6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62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E93E-F34C-469F-B9A3-AA131808F2E0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9617-F8A5-4706-868A-1E4D5DAE6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757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E93E-F34C-469F-B9A3-AA131808F2E0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9617-F8A5-4706-868A-1E4D5DAE6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778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E93E-F34C-469F-B9A3-AA131808F2E0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9617-F8A5-4706-868A-1E4D5DAE6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12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E93E-F34C-469F-B9A3-AA131808F2E0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9617-F8A5-4706-868A-1E4D5DAE6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81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E93E-F34C-469F-B9A3-AA131808F2E0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9617-F8A5-4706-868A-1E4D5DAE6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99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E93E-F34C-469F-B9A3-AA131808F2E0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9617-F8A5-4706-868A-1E4D5DAE6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16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9E93E-F34C-469F-B9A3-AA131808F2E0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29617-F8A5-4706-868A-1E4D5DAE6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35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7652" name="Picture 5" descr="blacksmith_schoo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51620" y="2872770"/>
            <a:ext cx="684075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Рыбы</a:t>
            </a:r>
            <a:endParaRPr lang="ru-RU" sz="9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2684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928688"/>
            <a:ext cx="8715375" cy="17541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800" dirty="0"/>
              <a:t>Снаружи тело покрыто </a:t>
            </a:r>
            <a:r>
              <a:rPr lang="ru-RU" sz="1800" i="1" dirty="0"/>
              <a:t>кожей</a:t>
            </a:r>
            <a:r>
              <a:rPr lang="ru-RU" sz="1800" dirty="0"/>
              <a:t>. В коже располагаются мелкие (как у окуня) или крупные (как у карпа) </a:t>
            </a:r>
            <a:r>
              <a:rPr lang="ru-RU" sz="1800" i="1" dirty="0"/>
              <a:t>чешуи</a:t>
            </a:r>
            <a:r>
              <a:rPr lang="ru-RU" sz="1800" dirty="0"/>
              <a:t>. Они черепицеобразно налегают друг на друга и плотно прикрывают туловище и хвост. На чешуе образуются годовые кольца, по ним можно определить возраст рыбы. Есть рыбы и </a:t>
            </a:r>
            <a:r>
              <a:rPr lang="ru-RU" sz="1800" dirty="0" err="1"/>
              <a:t>голокожие</a:t>
            </a:r>
            <a:r>
              <a:rPr lang="ru-RU" sz="1800" dirty="0"/>
              <a:t>, без чешуи (например, сом). Тело рыб скользкое, так как покрыто выделениями </a:t>
            </a:r>
            <a:r>
              <a:rPr lang="ru-RU" sz="1800" i="1" dirty="0"/>
              <a:t>слизистых желез</a:t>
            </a:r>
            <a:r>
              <a:rPr lang="ru-RU" sz="1800" dirty="0"/>
              <a:t>, расположенных в коже. </a:t>
            </a:r>
          </a:p>
        </p:txBody>
      </p:sp>
      <p:pic>
        <p:nvPicPr>
          <p:cNvPr id="1741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068638"/>
            <a:ext cx="7429500" cy="334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2484438" y="5876925"/>
            <a:ext cx="4502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/>
              <a:t>Определение возраста рыбы по чешуе</a:t>
            </a:r>
          </a:p>
        </p:txBody>
      </p:sp>
    </p:spTree>
    <p:extLst>
      <p:ext uri="{BB962C8B-B14F-4D97-AF65-F5344CB8AC3E}">
        <p14:creationId xmlns:p14="http://schemas.microsoft.com/office/powerpoint/2010/main" val="147347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1143000"/>
            <a:ext cx="8643937" cy="101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2000" dirty="0"/>
              <a:t>Чешуя бывает окрашена в серебристо-серые, черные тона. Многие рыбы имеют яркую окраску – это особенно свойственно рыбам, обитающим среди коралловых рифов.</a:t>
            </a:r>
          </a:p>
        </p:txBody>
      </p:sp>
      <p:pic>
        <p:nvPicPr>
          <p:cNvPr id="18435" name="Picture 6" descr="C:\Program Files\Образовательные комплексы\Биология, 7 кл. Животные\edu_r75_bio7\data\res\resC4E8BCF7-0A01-022A-0168-C6E1E72253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500313"/>
            <a:ext cx="3929062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9" descr="C:\Program Files\Образовательные комплексы\Биология, 7 кл. Животные\edu_r75_bio7\data\res\resC4E8BD19-0A01-022A-00D7-472E1C99FB2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429000"/>
            <a:ext cx="40005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30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765175"/>
            <a:ext cx="8572500" cy="19383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/>
              <a:t>По бокам тела рыбы расположены </a:t>
            </a:r>
            <a:r>
              <a:rPr lang="ru-RU" sz="2000" i="1" dirty="0">
                <a:solidFill>
                  <a:srgbClr val="FF0000"/>
                </a:solidFill>
              </a:rPr>
              <a:t>органы боковой линии</a:t>
            </a:r>
            <a:r>
              <a:rPr lang="ru-RU" sz="2000" dirty="0"/>
              <a:t> – каналы, лежащие в коже под чешуей, на дне которых находятся чувствительные клетки, воспринимающие колебания воды. Эти органы позволяют рыбе чувствовать потоки воды, обтекающей тело, и различать в воде предметы благодаря волнам, которые отходят от этих предметов.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3" r="-487"/>
          <a:stretch>
            <a:fillRect/>
          </a:stretch>
        </p:blipFill>
        <p:spPr bwMode="auto">
          <a:xfrm>
            <a:off x="1714500" y="2928938"/>
            <a:ext cx="5534025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214313" y="0"/>
            <a:ext cx="8715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000"/>
              <a:t>Органы чувств рыб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4357688" y="3071813"/>
            <a:ext cx="2000250" cy="1571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TextBox 9"/>
          <p:cNvSpPr txBox="1">
            <a:spLocks noChangeArrowheads="1"/>
          </p:cNvSpPr>
          <p:nvPr/>
        </p:nvSpPr>
        <p:spPr bwMode="auto">
          <a:xfrm>
            <a:off x="6429375" y="2857500"/>
            <a:ext cx="2357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/>
              <a:t>Боковая линия</a:t>
            </a:r>
          </a:p>
        </p:txBody>
      </p:sp>
    </p:spTree>
    <p:extLst>
      <p:ext uri="{BB962C8B-B14F-4D97-AF65-F5344CB8AC3E}">
        <p14:creationId xmlns:p14="http://schemas.microsoft.com/office/powerpoint/2010/main" val="32641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C:\Documents and Settings\Пользователь\Мои документы\Мои рисунки\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765175"/>
            <a:ext cx="370681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50825" y="4848225"/>
            <a:ext cx="8572500" cy="10144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342900" indent="-342900" algn="just">
              <a:buFontTx/>
              <a:buAutoNum type="arabicPeriod"/>
              <a:defRPr/>
            </a:pPr>
            <a:r>
              <a:rPr lang="ru-RU" sz="2000" dirty="0"/>
              <a:t>Поле зрения левым и правым глазами. 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sz="2000" dirty="0"/>
              <a:t>Глаза у рыбы могут поворачиваться независимо: одним глазом она может смотреть вперед, а другим — в сторону. </a:t>
            </a:r>
          </a:p>
        </p:txBody>
      </p:sp>
      <p:sp>
        <p:nvSpPr>
          <p:cNvPr id="21508" name="AutoShape 2" descr="xme://xs3/docs/biology/images/little/PtR.gif"/>
          <p:cNvSpPr>
            <a:spLocks noChangeAspect="1" noChangeArrowheads="1"/>
          </p:cNvSpPr>
          <p:nvPr/>
        </p:nvSpPr>
        <p:spPr bwMode="auto">
          <a:xfrm>
            <a:off x="9690100" y="-6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509" name="AutoShape 3" descr="xme://xs3/docs/biology/images/little/PtL.gif"/>
          <p:cNvSpPr>
            <a:spLocks noChangeAspect="1" noChangeArrowheads="1"/>
          </p:cNvSpPr>
          <p:nvPr/>
        </p:nvSpPr>
        <p:spPr bwMode="auto">
          <a:xfrm>
            <a:off x="130175" y="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1510" name="Picture 5" descr="C:\Documents and Settings\Пользователь\Мои документы\Мои рисунки\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2360612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Box 6"/>
          <p:cNvSpPr txBox="1">
            <a:spLocks noChangeArrowheads="1"/>
          </p:cNvSpPr>
          <p:nvPr/>
        </p:nvSpPr>
        <p:spPr bwMode="auto">
          <a:xfrm>
            <a:off x="214313" y="0"/>
            <a:ext cx="8715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000"/>
              <a:t>Органы чувств рыб</a:t>
            </a:r>
          </a:p>
        </p:txBody>
      </p:sp>
    </p:spTree>
    <p:extLst>
      <p:ext uri="{BB962C8B-B14F-4D97-AF65-F5344CB8AC3E}">
        <p14:creationId xmlns:p14="http://schemas.microsoft.com/office/powerpoint/2010/main" val="180148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Пользователь\Мои документы\Мои рисунки\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28688"/>
            <a:ext cx="681037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4375" y="4714875"/>
            <a:ext cx="7929563" cy="1323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2000" dirty="0"/>
              <a:t>У большинства современных рыб в полости тела есть резервуар с воздухом — плавательный пузырь. Управляя объемом пузыря, рыба изменяет глубину, на которой она может зависать.</a:t>
            </a:r>
          </a:p>
        </p:txBody>
      </p:sp>
      <p:sp>
        <p:nvSpPr>
          <p:cNvPr id="6" name="Заголовок 11"/>
          <p:cNvSpPr txBox="1">
            <a:spLocks/>
          </p:cNvSpPr>
          <p:nvPr/>
        </p:nvSpPr>
        <p:spPr>
          <a:xfrm>
            <a:off x="914400" y="274638"/>
            <a:ext cx="7772400" cy="725487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Плавательный пузырь</a:t>
            </a:r>
          </a:p>
        </p:txBody>
      </p:sp>
    </p:spTree>
    <p:extLst>
      <p:ext uri="{BB962C8B-B14F-4D97-AF65-F5344CB8AC3E}">
        <p14:creationId xmlns:p14="http://schemas.microsoft.com/office/powerpoint/2010/main" val="384049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Пользователь\Мои документы\Работа\Биология\Рисунки по биологии\Зоология\Рыбы\Дыхание костных рыб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071563"/>
            <a:ext cx="61912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1"/>
          <p:cNvSpPr txBox="1">
            <a:spLocks/>
          </p:cNvSpPr>
          <p:nvPr/>
        </p:nvSpPr>
        <p:spPr>
          <a:xfrm>
            <a:off x="914400" y="274638"/>
            <a:ext cx="7772400" cy="725487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Дыхательная система</a:t>
            </a:r>
          </a:p>
        </p:txBody>
      </p:sp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468313" y="3933825"/>
            <a:ext cx="8358187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000"/>
              <a:t>Дыхательная система расположена в области глотки. Это жабры, внутри которых проходят тонкостенные, ветвящиеся на капилляры кровеносные сосуды. Через стенки сосудов идет газообмен: поглощение из воды кислорода и выделение углекислого газа. Вода движется между жаберными лепестками благодаря сокращению мускулатуры глотки и движению жаберных крышек. </a:t>
            </a:r>
          </a:p>
        </p:txBody>
      </p:sp>
    </p:spTree>
    <p:extLst>
      <p:ext uri="{BB962C8B-B14F-4D97-AF65-F5344CB8AC3E}">
        <p14:creationId xmlns:p14="http://schemas.microsoft.com/office/powerpoint/2010/main" val="170919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981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6628" name="Picture 5" descr="reef_shar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87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b="1" smtClean="0">
              <a:solidFill>
                <a:srgbClr val="A5002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6000" smtClean="0"/>
              <a:t>К позвоночным относятся животные, у которых тело имеет позвоночник.</a:t>
            </a:r>
          </a:p>
        </p:txBody>
      </p:sp>
    </p:spTree>
    <p:extLst>
      <p:ext uri="{BB962C8B-B14F-4D97-AF65-F5344CB8AC3E}">
        <p14:creationId xmlns:p14="http://schemas.microsoft.com/office/powerpoint/2010/main" val="207583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Рыбы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 smtClean="0"/>
              <a:t>Позвоночные животные</a:t>
            </a:r>
          </a:p>
          <a:p>
            <a:r>
              <a:rPr lang="ru-RU" altLang="ru-RU" sz="2400" smtClean="0"/>
              <a:t>Скелет и его основная часть – позвоночник, защищают внутренние органы от повреждений.</a:t>
            </a:r>
          </a:p>
          <a:p>
            <a:r>
              <a:rPr lang="ru-RU" altLang="ru-RU" sz="2400" smtClean="0"/>
              <a:t>Обитают или в соленой (морской), или в пресной воде</a:t>
            </a:r>
          </a:p>
          <a:p>
            <a:r>
              <a:rPr lang="ru-RU" altLang="ru-RU" sz="2400" smtClean="0"/>
              <a:t>Бывают растительноядными, хищными и всеядными.</a:t>
            </a:r>
          </a:p>
          <a:p>
            <a:r>
              <a:rPr lang="ru-RU" altLang="ru-RU" sz="2400" smtClean="0"/>
              <a:t>Тело  обтекаемой формы покрыто чешуей  и слизью для удобства передвижения под водой</a:t>
            </a:r>
          </a:p>
          <a:p>
            <a:r>
              <a:rPr lang="ru-RU" altLang="ru-RU" sz="2400" smtClean="0"/>
              <a:t>Движения плавников позволяют рыбам быстро плавать</a:t>
            </a:r>
          </a:p>
        </p:txBody>
      </p:sp>
    </p:spTree>
    <p:extLst>
      <p:ext uri="{BB962C8B-B14F-4D97-AF65-F5344CB8AC3E}">
        <p14:creationId xmlns:p14="http://schemas.microsoft.com/office/powerpoint/2010/main" val="253908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88" y="785813"/>
            <a:ext cx="8429625" cy="1384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i="1" dirty="0"/>
              <a:t>Рыбы</a:t>
            </a:r>
            <a:r>
              <a:rPr lang="ru-RU" sz="2800" dirty="0"/>
              <a:t> – самый многочисленный надкласс позвоночных животных. Он включает более 20 тыс. современных видов. 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642910" y="2214554"/>
          <a:ext cx="8143932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214313" y="0"/>
            <a:ext cx="8715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000"/>
              <a:t>Классификация рыб</a:t>
            </a:r>
          </a:p>
        </p:txBody>
      </p:sp>
    </p:spTree>
    <p:extLst>
      <p:ext uri="{BB962C8B-B14F-4D97-AF65-F5344CB8AC3E}">
        <p14:creationId xmlns:p14="http://schemas.microsoft.com/office/powerpoint/2010/main" val="358038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5" y="1000125"/>
            <a:ext cx="8786813" cy="19383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2400" dirty="0"/>
              <a:t>Среда обитания рыб – различные водоемы нашей планеты: океаны, моря, реки, озера, пруды. Она очень обширна: площадь, занятая океанами, превышает 70 % поверхности Земли, а наиболее глубокие впадины уходят в глубь океанов на 11 тыс. м.</a:t>
            </a:r>
          </a:p>
        </p:txBody>
      </p:sp>
      <p:pic>
        <p:nvPicPr>
          <p:cNvPr id="2050" name="Picture 2" descr="C:\Documents and Settings\Пользователь\Мои документы\Работа\Биология\Рисунки по биологии\Зоология\Рыбы\f_01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000375"/>
            <a:ext cx="3929063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Documents and Settings\Пользователь\Мои документы\Работа\Биология\Рисунки по биологии\Зоология\Рыбы\f_01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000375"/>
            <a:ext cx="3929063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Documents and Settings\Пользователь\Мои документы\Работа\Биология\Рисунки по биологии\Зоология\Рыбы\f_01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000375"/>
            <a:ext cx="3929062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214313" y="0"/>
            <a:ext cx="8715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000"/>
              <a:t>Среда обитания рыб</a:t>
            </a:r>
          </a:p>
        </p:txBody>
      </p:sp>
    </p:spTree>
    <p:extLst>
      <p:ext uri="{BB962C8B-B14F-4D97-AF65-F5344CB8AC3E}">
        <p14:creationId xmlns:p14="http://schemas.microsoft.com/office/powerpoint/2010/main" val="207837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:\Documents and Settings\Пользователь\Мои документы\Мои рисунки\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857625"/>
            <a:ext cx="822483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C:\Documents and Settings\Пользователь\Мои документы\Мои рисунки\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357313"/>
            <a:ext cx="65151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AutoShape 2" descr="xme://xs3/docs/biology/images/11Fish/Fish03_01_little.jpg"/>
          <p:cNvSpPr>
            <a:spLocks noChangeAspect="1" noChangeArrowheads="1"/>
          </p:cNvSpPr>
          <p:nvPr/>
        </p:nvSpPr>
        <p:spPr bwMode="auto">
          <a:xfrm>
            <a:off x="1301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288" y="836613"/>
            <a:ext cx="8286750" cy="3381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/>
              <a:t>Самая распространенная форма тела у рыб — обтекаемая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213100"/>
            <a:ext cx="9144000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/>
              <a:t>Но естественный отбор создал много рыб причудливой формы. </a:t>
            </a:r>
          </a:p>
        </p:txBody>
      </p:sp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214313" y="0"/>
            <a:ext cx="8715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000"/>
              <a:t>Внешнее строение рыб</a:t>
            </a:r>
          </a:p>
        </p:txBody>
      </p:sp>
    </p:spTree>
    <p:extLst>
      <p:ext uri="{BB962C8B-B14F-4D97-AF65-F5344CB8AC3E}">
        <p14:creationId xmlns:p14="http://schemas.microsoft.com/office/powerpoint/2010/main" val="206691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Пользователь\Мои документы\Работа\Биология\Рисунки по биологии\Зоология\Рыбы\Внешнее строение речного окуня.gif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8424863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2875" y="928688"/>
            <a:ext cx="8858250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/>
              <a:t>В теле можно различить </a:t>
            </a:r>
            <a:r>
              <a:rPr lang="ru-RU" sz="2400" i="1" dirty="0"/>
              <a:t>голову, туловище</a:t>
            </a:r>
            <a:r>
              <a:rPr lang="ru-RU" sz="2400" dirty="0"/>
              <a:t> и </a:t>
            </a:r>
            <a:r>
              <a:rPr lang="ru-RU" sz="2400" i="1" dirty="0"/>
              <a:t>хвост.</a:t>
            </a:r>
            <a:endParaRPr lang="ru-RU" sz="2400" dirty="0"/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214313" y="0"/>
            <a:ext cx="8715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000"/>
              <a:t>Внешнее строение рыб</a:t>
            </a:r>
          </a:p>
        </p:txBody>
      </p:sp>
    </p:spTree>
    <p:extLst>
      <p:ext uri="{BB962C8B-B14F-4D97-AF65-F5344CB8AC3E}">
        <p14:creationId xmlns:p14="http://schemas.microsoft.com/office/powerpoint/2010/main" val="136849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428625" y="0"/>
            <a:ext cx="81438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6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4000" b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AutoNum type="arabicPeriod"/>
            </a:pPr>
            <a:r>
              <a:rPr lang="ru-RU" altLang="ru-RU" sz="2800" b="0">
                <a:latin typeface="Times New Roman" pitchFamily="18" charset="0"/>
                <a:cs typeface="Times New Roman" pitchFamily="18" charset="0"/>
              </a:rPr>
              <a:t> Рассмотрите расположение внутренних органов в теле рыбы. </a:t>
            </a:r>
            <a:endParaRPr lang="ru-RU" altLang="ru-RU" sz="2400" b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4000" b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Рисунок 2" descr="C:\Documents and Settings\Пользователь\Мои документы\Мои рисунки\Безымян.bmp"/>
          <p:cNvPicPr>
            <a:picLocks noChangeAspect="1" noChangeArrowheads="1"/>
          </p:cNvPicPr>
          <p:nvPr/>
        </p:nvPicPr>
        <p:blipFill>
          <a:blip r:embed="rId2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785938"/>
            <a:ext cx="7786687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90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Пользователь\Мои документы\Работа\Биология\Рисунки по биологии\Зоология\Рыбы\Скелет речного окуня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71563"/>
            <a:ext cx="7135813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C:\Documents and Settings\Пользователь\Мои документы\Мои рисунки\4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3071813"/>
            <a:ext cx="1447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42938" y="4929188"/>
            <a:ext cx="4572000" cy="17541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800" dirty="0"/>
              <a:t>Скелет рыбы состоит из большого числа костей. Его основу составляет гибкий и упругий позвоночник. Череп защищает головной мозг и органы головы, а также образует твердую основу челюстей. 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 smtClean="0"/>
              <a:t>Скелет рыбы</a:t>
            </a:r>
            <a:endParaRPr lang="ru-RU" sz="4400" b="1" dirty="0"/>
          </a:p>
        </p:txBody>
      </p:sp>
      <p:sp>
        <p:nvSpPr>
          <p:cNvPr id="23558" name="TextBox 12"/>
          <p:cNvSpPr txBox="1">
            <a:spLocks noChangeArrowheads="1"/>
          </p:cNvSpPr>
          <p:nvPr/>
        </p:nvSpPr>
        <p:spPr bwMode="auto">
          <a:xfrm>
            <a:off x="7215188" y="5857875"/>
            <a:ext cx="1285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/>
              <a:t>Позвонок</a:t>
            </a:r>
            <a:r>
              <a:rPr lang="ru-RU" alt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032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500</Words>
  <Application>Microsoft Office PowerPoint</Application>
  <PresentationFormat>Экран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Рыбы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Скелет рыбы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2017-01-19T09:00:06Z</dcterms:created>
  <dcterms:modified xsi:type="dcterms:W3CDTF">2017-02-02T14:36:33Z</dcterms:modified>
</cp:coreProperties>
</file>