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5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9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5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9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2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9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9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31967-9650-483B-825C-C27F07DF35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E21C-638C-45F6-98B8-037F05C6D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4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5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1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nagold.ru/fon/clipart/alf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967" y="1124744"/>
            <a:ext cx="7772400" cy="213301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Найди слова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 rot="2225150">
            <a:off x="2457837" y="4516085"/>
            <a:ext cx="917575" cy="720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 rot="19962131">
            <a:off x="5290897" y="4531618"/>
            <a:ext cx="1049020" cy="825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8809222">
            <a:off x="7343466" y="2643424"/>
            <a:ext cx="1012781" cy="9291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 rot="3198558">
            <a:off x="643853" y="3191672"/>
            <a:ext cx="917575" cy="720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4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игры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413339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Педагог:</a:t>
            </a:r>
            <a:r>
              <a:rPr lang="ru-RU" sz="2800" dirty="0"/>
              <a:t> Н</a:t>
            </a:r>
            <a:r>
              <a:rPr lang="ru-RU" sz="2800" dirty="0" smtClean="0"/>
              <a:t>азывать нужно только те слова, у которых длинный первый слог </a:t>
            </a:r>
            <a:r>
              <a:rPr lang="ru-RU" sz="2800" dirty="0"/>
              <a:t>и </a:t>
            </a:r>
            <a:r>
              <a:rPr lang="ru-RU" sz="2800" dirty="0" smtClean="0"/>
              <a:t>короткий второй. </a:t>
            </a:r>
            <a:r>
              <a:rPr lang="ru-RU" sz="2800" dirty="0"/>
              <a:t>Подскажу первое слово: ЕЛ-ка. Дальше попробуйте </a:t>
            </a:r>
            <a:r>
              <a:rPr lang="ru-RU" sz="2800" dirty="0" smtClean="0"/>
              <a:t>сами.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51150"/>
            <a:ext cx="4005262" cy="40068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9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3491880" y="519672"/>
            <a:ext cx="1872208" cy="1757200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3140"/>
            <a:ext cx="22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3140"/>
            <a:ext cx="3746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36"/>
          <p:cNvGrpSpPr>
            <a:grpSpLocks/>
          </p:cNvGrpSpPr>
          <p:nvPr/>
        </p:nvGrpSpPr>
        <p:grpSpPr bwMode="auto">
          <a:xfrm rot="-646106">
            <a:off x="3992782" y="768405"/>
            <a:ext cx="401074" cy="254444"/>
            <a:chOff x="5994352" y="2298395"/>
            <a:chExt cx="311721" cy="16496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5994352" y="2298395"/>
              <a:ext cx="311721" cy="107219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646106" flipH="1">
              <a:off x="5998475" y="2365605"/>
              <a:ext cx="303193" cy="97755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1" name="Рисунок 10">
            <a:hlinkClick r:id="" action="ppaction://macro?name=DragandDro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80" y="1854678"/>
            <a:ext cx="1128395" cy="17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" action="ppaction://macro?name=DragandDro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9672"/>
            <a:ext cx="171259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7985"/>
            <a:ext cx="1120775" cy="17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28165"/>
            <a:ext cx="1457325" cy="150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hlinkClick r:id="" action="ppaction://macro?name=DragandDrop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8242"/>
            <a:ext cx="146177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hlinkClick r:id="" action="ppaction://macro?name=DragandDro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2" y="2667000"/>
            <a:ext cx="14255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hlinkClick r:id="" action="ppaction://macro?name=DragandDrop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24" y="2849088"/>
            <a:ext cx="1487170" cy="14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hlinkClick r:id="" action="ppaction://macro?name=DragandDrop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74" y="4310858"/>
            <a:ext cx="1115695" cy="171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4" y="4695033"/>
            <a:ext cx="1590675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hlinkClick r:id="" action="ppaction://macro?name=DragandDrop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08" y="4096385"/>
            <a:ext cx="1591945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4310858"/>
            <a:ext cx="148717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20" y="5006011"/>
            <a:ext cx="1122045" cy="17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9" y="2828302"/>
            <a:ext cx="4005262" cy="40068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1493" y="1556792"/>
            <a:ext cx="48909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Педагог:</a:t>
            </a:r>
            <a:r>
              <a:rPr lang="ru-RU" sz="2800" dirty="0"/>
              <a:t> </a:t>
            </a:r>
            <a:r>
              <a:rPr lang="ru-RU" sz="2800" dirty="0" smtClean="0"/>
              <a:t>Называть </a:t>
            </a:r>
            <a:r>
              <a:rPr lang="ru-RU" sz="2800" dirty="0"/>
              <a:t>нужно только те </a:t>
            </a:r>
            <a:r>
              <a:rPr lang="ru-RU" sz="2800" dirty="0" smtClean="0"/>
              <a:t>слова, </a:t>
            </a:r>
            <a:r>
              <a:rPr lang="ru-RU" sz="2800" dirty="0"/>
              <a:t>в которых прячется ритм </a:t>
            </a:r>
            <a:r>
              <a:rPr lang="ru-RU" sz="2800" dirty="0" err="1"/>
              <a:t>ти</a:t>
            </a:r>
            <a:r>
              <a:rPr lang="ru-RU" sz="2800" dirty="0"/>
              <a:t>-</a:t>
            </a:r>
            <a:r>
              <a:rPr lang="ru-RU" sz="2800" dirty="0" err="1"/>
              <a:t>ти</a:t>
            </a:r>
            <a:r>
              <a:rPr lang="ru-RU" sz="2800" dirty="0"/>
              <a:t>-ТА. Подскажу первое слово: </a:t>
            </a:r>
            <a:r>
              <a:rPr lang="ru-RU" sz="2800" dirty="0" err="1"/>
              <a:t>ва</a:t>
            </a:r>
            <a:r>
              <a:rPr lang="ru-RU" sz="2800" dirty="0"/>
              <a:t>-си-ЛЁК. Дальше попробуйте сами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 rot="6668905">
            <a:off x="1798063" y="843679"/>
            <a:ext cx="917575" cy="720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 rot="19250135">
            <a:off x="6371018" y="4675636"/>
            <a:ext cx="1049020" cy="825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409365">
            <a:off x="7662236" y="400649"/>
            <a:ext cx="766947" cy="6165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491880" y="519672"/>
            <a:ext cx="1872208" cy="1757200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62503"/>
            <a:ext cx="3746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84" y="957341"/>
            <a:ext cx="3746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57341"/>
            <a:ext cx="22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36"/>
          <p:cNvGrpSpPr>
            <a:grpSpLocks/>
          </p:cNvGrpSpPr>
          <p:nvPr/>
        </p:nvGrpSpPr>
        <p:grpSpPr bwMode="auto">
          <a:xfrm rot="-646106">
            <a:off x="4656692" y="769790"/>
            <a:ext cx="311150" cy="165100"/>
            <a:chOff x="5994352" y="2298395"/>
            <a:chExt cx="311721" cy="16496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5994352" y="2298395"/>
              <a:ext cx="311721" cy="107219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646106" flipH="1">
              <a:off x="5998475" y="2365605"/>
              <a:ext cx="303193" cy="97755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5" y="313313"/>
            <a:ext cx="158877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hlinkClick r:id="" action="ppaction://macro?name=DragandDro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76" y="2648238"/>
            <a:ext cx="1117600" cy="17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hlinkClick r:id="" action="ppaction://macro?name=DragandDro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3963"/>
            <a:ext cx="165227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91" y="922943"/>
            <a:ext cx="1117600" cy="17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hlinkClick r:id="" action="ppaction://macro?name=DragandDrop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38" y="1372472"/>
            <a:ext cx="1122045" cy="17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3" y="1971886"/>
            <a:ext cx="145542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hlinkClick r:id="" action="ppaction://macro?name=DragandDrop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45" y="1971886"/>
            <a:ext cx="1457325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12" y="2809846"/>
            <a:ext cx="1480820" cy="14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hlinkClick r:id="" action="ppaction://macro?name=DragandDrop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00" y="3175509"/>
            <a:ext cx="142049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hlinkClick r:id="" action="ppaction://macro?name=DragandDrop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5" y="3937509"/>
            <a:ext cx="14827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56" y="4132813"/>
            <a:ext cx="17018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84" y="4240991"/>
            <a:ext cx="142049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hlinkClick r:id="" action="ppaction://macro?name=DragandDrop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84" y="5571594"/>
            <a:ext cx="171259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00" y="5142230"/>
            <a:ext cx="1115695" cy="17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hlinkClick r:id="" action="ppaction://macro?name=DragandDrop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7" y="5551082"/>
            <a:ext cx="159194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5988" y="260648"/>
            <a:ext cx="2076450" cy="1633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763688" y="260648"/>
            <a:ext cx="1356995" cy="1376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2698750" y="22523"/>
            <a:ext cx="1873250" cy="18713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93502" y="260648"/>
            <a:ext cx="1356995" cy="1376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4932040" y="43160"/>
            <a:ext cx="1828800" cy="1830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6156176" y="63797"/>
            <a:ext cx="1788795" cy="1788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7380312" y="260648"/>
            <a:ext cx="1645920" cy="1645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079740" y="2132856"/>
            <a:ext cx="2603500" cy="36576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250135">
            <a:off x="7210425" y="4781550"/>
            <a:ext cx="1049338" cy="825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150407">
            <a:off x="1450332" y="2355848"/>
            <a:ext cx="917575" cy="720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586919">
            <a:off x="4433586" y="2196198"/>
            <a:ext cx="673100" cy="530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4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412776"/>
            <a:ext cx="56166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/>
              <a:t>Иллюстрации </a:t>
            </a:r>
            <a:r>
              <a:rPr lang="ru-RU" sz="3200" dirty="0"/>
              <a:t>сайта </a:t>
            </a:r>
            <a:r>
              <a:rPr lang="en-US" sz="3200" u="sng" dirty="0">
                <a:hlinkClick r:id="rId2"/>
              </a:rPr>
              <a:t>http</a:t>
            </a:r>
            <a:r>
              <a:rPr lang="ru-RU" sz="3200" u="sng" dirty="0">
                <a:hlinkClick r:id="rId2"/>
              </a:rPr>
              <a:t>://</a:t>
            </a:r>
            <a:r>
              <a:rPr lang="en-US" sz="3200" u="sng" dirty="0">
                <a:hlinkClick r:id="rId2"/>
              </a:rPr>
              <a:t>www</a:t>
            </a:r>
            <a:r>
              <a:rPr lang="ru-RU" sz="3200" u="sng" dirty="0">
                <a:hlinkClick r:id="rId2"/>
              </a:rPr>
              <a:t>.</a:t>
            </a:r>
            <a:r>
              <a:rPr lang="en-US" sz="3200" u="sng" dirty="0" err="1">
                <a:hlinkClick r:id="rId2"/>
              </a:rPr>
              <a:t>lenagold</a:t>
            </a:r>
            <a:r>
              <a:rPr lang="ru-RU" sz="3200" u="sng" dirty="0">
                <a:hlinkClick r:id="rId2"/>
              </a:rPr>
              <a:t>.</a:t>
            </a:r>
            <a:r>
              <a:rPr lang="en-US" sz="3200" u="sng" dirty="0" err="1">
                <a:hlinkClick r:id="rId2"/>
              </a:rPr>
              <a:t>ru</a:t>
            </a:r>
            <a:r>
              <a:rPr lang="ru-RU" sz="3200" u="sng" dirty="0">
                <a:hlinkClick r:id="rId2"/>
              </a:rPr>
              <a:t>/</a:t>
            </a:r>
            <a:r>
              <a:rPr lang="en-US" sz="3200" u="sng" dirty="0" err="1">
                <a:hlinkClick r:id="rId2"/>
              </a:rPr>
              <a:t>fon</a:t>
            </a:r>
            <a:r>
              <a:rPr lang="ru-RU" sz="3200" u="sng" dirty="0">
                <a:hlinkClick r:id="rId2"/>
              </a:rPr>
              <a:t>/</a:t>
            </a:r>
            <a:r>
              <a:rPr lang="en-US" sz="3200" u="sng" dirty="0">
                <a:hlinkClick r:id="rId2"/>
              </a:rPr>
              <a:t>clipart</a:t>
            </a:r>
            <a:r>
              <a:rPr lang="ru-RU" sz="3200" u="sng" dirty="0">
                <a:hlinkClick r:id="rId2"/>
              </a:rPr>
              <a:t>/</a:t>
            </a:r>
            <a:r>
              <a:rPr lang="en-US" sz="3200" u="sng" dirty="0" err="1">
                <a:hlinkClick r:id="rId2"/>
              </a:rPr>
              <a:t>alf</a:t>
            </a:r>
            <a:r>
              <a:rPr lang="ru-RU" sz="3200" u="sng" dirty="0">
                <a:hlinkClick r:id="rId2"/>
              </a:rPr>
              <a:t>.</a:t>
            </a:r>
            <a:r>
              <a:rPr lang="en-US" sz="3200" u="sng" dirty="0">
                <a:hlinkClick r:id="rId2"/>
              </a:rPr>
              <a:t>html</a:t>
            </a:r>
            <a:endParaRPr lang="ru-RU" sz="3200" dirty="0"/>
          </a:p>
          <a:p>
            <a:pPr fontAlgn="base"/>
            <a:r>
              <a:rPr lang="ru-RU" sz="3200" dirty="0"/>
              <a:t>Пособие «Учусь вместе с мамой» И. </a:t>
            </a:r>
            <a:r>
              <a:rPr lang="ru-RU" sz="3200" dirty="0" err="1"/>
              <a:t>Домогацкой</a:t>
            </a:r>
            <a:endParaRPr lang="ru-RU" sz="3200" dirty="0"/>
          </a:p>
          <a:p>
            <a:r>
              <a:rPr lang="ru-RU" b="1" dirty="0" smtClean="0">
                <a:effectLst>
                  <a:reflection blurRad="6350" stA="55000" endA="300" endPos="45500" dir="5400000" sy="-100000" algn="bl"/>
                </a:effectLst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7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</a:t>
            </a:r>
            <a:r>
              <a:rPr lang="ru-RU" dirty="0" smtClean="0"/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Горбуновой</a:t>
            </a:r>
            <a:r>
              <a:rPr lang="ru-RU" dirty="0" smtClean="0"/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9882"/>
            <a:ext cx="4005262" cy="40068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0259">
            <a:off x="1002380" y="627657"/>
            <a:ext cx="917575" cy="720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6284">
            <a:off x="4951949" y="3235576"/>
            <a:ext cx="1049338" cy="825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8413">
            <a:off x="7669997" y="4134977"/>
            <a:ext cx="917575" cy="720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86919">
            <a:off x="7259786" y="722905"/>
            <a:ext cx="673100" cy="530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150</TotalTime>
  <Words>86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Найди слова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Горбуновой О.В.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слова</dc:title>
  <dc:creator>User</dc:creator>
  <cp:lastModifiedBy>User</cp:lastModifiedBy>
  <cp:revision>12</cp:revision>
  <dcterms:created xsi:type="dcterms:W3CDTF">2017-04-17T06:55:47Z</dcterms:created>
  <dcterms:modified xsi:type="dcterms:W3CDTF">2017-04-17T09:28:11Z</dcterms:modified>
</cp:coreProperties>
</file>