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73" r:id="rId2"/>
    <p:sldId id="272" r:id="rId3"/>
    <p:sldId id="271" r:id="rId4"/>
    <p:sldId id="270" r:id="rId5"/>
    <p:sldId id="269" r:id="rId6"/>
    <p:sldId id="267" r:id="rId7"/>
    <p:sldId id="268" r:id="rId8"/>
    <p:sldId id="274" r:id="rId9"/>
    <p:sldId id="26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653E-BF1E-46A0-90B6-4986F3BB15CD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A64F5-A016-421F-9ABD-329850A21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6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B976-821A-4A9A-B508-3CC3092C9AD5}" type="datetime1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64E4-BA04-49BB-8EB4-1A9679875D8D}" type="datetime1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2A02-959A-4476-AFA6-BC71603338CD}" type="datetime1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ECB7-4E87-4FA8-ABC4-D09E7D393413}" type="datetime1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CB52-3351-4733-9713-E9CAD606F903}" type="datetime1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FEC3-F921-4CEF-9749-E16BB86F94BE}" type="datetime1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25D8-5759-42CE-B80D-C37AA775163D}" type="datetime1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BDE9-9364-4C85-8225-9A10205A33AE}" type="datetime1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C881-C5C8-4FBC-9811-8C74616D5D86}" type="datetime1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B5CA-2DBE-4A1F-AF8C-B1C885EC9640}" type="datetime1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1464-1DD7-4114-A290-9A7EBF8D731E}" type="datetime1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FFE558-7708-46AA-A54D-66999E13B5A7}" type="datetime1">
              <a:rPr lang="ru-RU" smtClean="0"/>
              <a:pPr/>
              <a:t>05.12.2016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Мой город- </a:t>
            </a:r>
            <a:r>
              <a:rPr lang="ru-RU" dirty="0" err="1" smtClean="0"/>
              <a:t>Нефтекамск</a:t>
            </a:r>
            <a:endParaRPr lang="ru-RU" dirty="0"/>
          </a:p>
        </p:txBody>
      </p:sp>
      <p:pic>
        <p:nvPicPr>
          <p:cNvPr id="5" name="Содержимое 4" descr="470x228-5576961e9445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04664" y="1988840"/>
            <a:ext cx="9459577" cy="458890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Парк «Гулливер»    </a:t>
            </a:r>
            <a:endParaRPr lang="ru-RU" dirty="0"/>
          </a:p>
        </p:txBody>
      </p:sp>
      <p:pic>
        <p:nvPicPr>
          <p:cNvPr id="5" name="Содержимое 4" descr="new_20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7" y="1935163"/>
            <a:ext cx="5760640" cy="438943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Рисунок 5" descr="281785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174" r="8174"/>
          <a:stretch>
            <a:fillRect/>
          </a:stretch>
        </p:blipFill>
        <p:spPr>
          <a:xfrm rot="420000">
            <a:off x="3156353" y="1067262"/>
            <a:ext cx="5574752" cy="4746818"/>
          </a:xfrm>
        </p:spPr>
      </p:pic>
      <p:pic>
        <p:nvPicPr>
          <p:cNvPr id="7" name="Рисунок 6" descr="get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3" y="548680"/>
            <a:ext cx="3608401" cy="3528392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" name="Рисунок 2" descr="2013-9-24-kniga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120650"/>
            <a:ext cx="8890000" cy="66167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Детский сад №31- «Дельфин»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D:\фото\детский сад\IMG_54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779096" cy="451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Мой город</a:t>
            </a:r>
            <a:endParaRPr lang="ru-RU" dirty="0"/>
          </a:p>
        </p:txBody>
      </p:sp>
      <p:pic>
        <p:nvPicPr>
          <p:cNvPr id="6" name="Содержимое 5" descr="neftekams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2856"/>
            <a:ext cx="4038600" cy="3960440"/>
          </a:xfrm>
        </p:spPr>
      </p:pic>
      <p:pic>
        <p:nvPicPr>
          <p:cNvPr id="7" name="Содержимое 6" descr="biznes_cent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92896"/>
            <a:ext cx="4298046" cy="310256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Филармония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4602481" y="6309205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8" name="Содержимое 7" descr="35_b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704856" cy="512923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Ледовый дворец</a:t>
            </a:r>
            <a:endParaRPr lang="ru-RU" dirty="0"/>
          </a:p>
        </p:txBody>
      </p:sp>
      <p:pic>
        <p:nvPicPr>
          <p:cNvPr id="6" name="Содержимое 5" descr="50_b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7" name="Содержимое 6" descr="2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940662"/>
            <a:ext cx="4038600" cy="293661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Рисунок 2" descr="101733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2212848" cy="1058809"/>
          </a:xfrm>
        </p:spPr>
        <p:txBody>
          <a:bodyPr/>
          <a:lstStyle/>
          <a:p>
            <a:pPr algn="ctr"/>
            <a:r>
              <a:rPr lang="ru-RU" dirty="0" smtClean="0"/>
              <a:t>   Картинная галерея «МИРАС»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45719" cy="9615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 descr="v_miras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83" r="10883"/>
          <a:stretch>
            <a:fillRect/>
          </a:stretch>
        </p:blipFill>
        <p:spPr>
          <a:xfrm rot="420000">
            <a:off x="2428869" y="1149244"/>
            <a:ext cx="5855667" cy="4864651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ЦЕНТР РАЗВИТИЯ ДЕТЕЙ И ЮНОШЕСТВА</a:t>
            </a:r>
            <a:endParaRPr lang="ru-RU" dirty="0"/>
          </a:p>
        </p:txBody>
      </p:sp>
      <p:pic>
        <p:nvPicPr>
          <p:cNvPr id="5" name="Содержимое 4" descr="c4f37d69e7f54e851c35db06b81b59cb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096294"/>
            <a:ext cx="6096000" cy="406717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 descr="n4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>
            <a:off x="4788024" y="188640"/>
            <a:ext cx="4133969" cy="3520013"/>
          </a:xfrm>
        </p:spPr>
      </p:pic>
      <p:pic>
        <p:nvPicPr>
          <p:cNvPr id="8" name="Рисунок 7" descr="new_20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2" y="3429000"/>
            <a:ext cx="4640297" cy="30963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47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Мой город- Нефтекамск</vt:lpstr>
      <vt:lpstr>Детский сад №31- «Дельфин»</vt:lpstr>
      <vt:lpstr>                  Мой город</vt:lpstr>
      <vt:lpstr>                   Филармония</vt:lpstr>
      <vt:lpstr>           Ледовый дворец</vt:lpstr>
      <vt:lpstr>Презентация PowerPoint</vt:lpstr>
      <vt:lpstr>   Картинная галерея «МИРАС»</vt:lpstr>
      <vt:lpstr>ЦЕНТР РАЗВИТИЯ ДЕТЕЙ И ЮНОШЕСТВА</vt:lpstr>
      <vt:lpstr>Презентация PowerPoint</vt:lpstr>
      <vt:lpstr>                Парк «Гулливер»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симона</dc:creator>
  <cp:lastModifiedBy>USER</cp:lastModifiedBy>
  <cp:revision>52</cp:revision>
  <dcterms:created xsi:type="dcterms:W3CDTF">2013-01-09T17:44:53Z</dcterms:created>
  <dcterms:modified xsi:type="dcterms:W3CDTF">2016-12-05T05:35:13Z</dcterms:modified>
</cp:coreProperties>
</file>