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Столбец3</c:v>
                </c:pt>
              </c:strCache>
            </c:strRef>
          </c:tx>
          <c:invertIfNegative val="0"/>
          <c:cat>
            <c:strRef>
              <c:f>Лист1!$A$2:$A$5</c:f>
              <c:strCache>
                <c:ptCount val="4"/>
                <c:pt idx="0">
                  <c:v>Группа ПИЦЦА</c:v>
                </c:pt>
                <c:pt idx="1">
                  <c:v>Группа Руки Вверх</c:v>
                </c:pt>
                <c:pt idx="2">
                  <c:v>Тони Раут</c:v>
                </c:pt>
                <c:pt idx="3">
                  <c:v>Iowa</c:v>
                </c:pt>
              </c:strCache>
            </c:strRef>
          </c:cat>
          <c:val>
            <c:numRef>
              <c:f>Лист1!$B$2:$B$5</c:f>
              <c:numCache>
                <c:formatCode>General</c:formatCode>
                <c:ptCount val="4"/>
                <c:pt idx="0">
                  <c:v>3</c:v>
                </c:pt>
                <c:pt idx="1">
                  <c:v>1</c:v>
                </c:pt>
                <c:pt idx="2">
                  <c:v>3</c:v>
                </c:pt>
                <c:pt idx="3">
                  <c:v>6</c:v>
                </c:pt>
              </c:numCache>
            </c:numRef>
          </c:val>
        </c:ser>
        <c:ser>
          <c:idx val="1"/>
          <c:order val="1"/>
          <c:tx>
            <c:strRef>
              <c:f>Лист1!$C$1</c:f>
              <c:strCache>
                <c:ptCount val="1"/>
                <c:pt idx="0">
                  <c:v>Столбец1</c:v>
                </c:pt>
              </c:strCache>
            </c:strRef>
          </c:tx>
          <c:invertIfNegative val="0"/>
          <c:cat>
            <c:strRef>
              <c:f>Лист1!$A$2:$A$5</c:f>
              <c:strCache>
                <c:ptCount val="4"/>
                <c:pt idx="0">
                  <c:v>Группа ПИЦЦА</c:v>
                </c:pt>
                <c:pt idx="1">
                  <c:v>Группа Руки Вверх</c:v>
                </c:pt>
                <c:pt idx="2">
                  <c:v>Тони Раут</c:v>
                </c:pt>
                <c:pt idx="3">
                  <c:v>Iowa</c:v>
                </c:pt>
              </c:strCache>
            </c:strRef>
          </c:cat>
          <c:val>
            <c:numRef>
              <c:f>Лист1!$C$2:$C$5</c:f>
              <c:numCache>
                <c:formatCode>General</c:formatCode>
                <c:ptCount val="4"/>
              </c:numCache>
            </c:numRef>
          </c:val>
        </c:ser>
        <c:ser>
          <c:idx val="2"/>
          <c:order val="2"/>
          <c:tx>
            <c:strRef>
              <c:f>Лист1!$D$1</c:f>
              <c:strCache>
                <c:ptCount val="1"/>
                <c:pt idx="0">
                  <c:v>Столбец2</c:v>
                </c:pt>
              </c:strCache>
            </c:strRef>
          </c:tx>
          <c:invertIfNegative val="0"/>
          <c:cat>
            <c:strRef>
              <c:f>Лист1!$A$2:$A$5</c:f>
              <c:strCache>
                <c:ptCount val="4"/>
                <c:pt idx="0">
                  <c:v>Группа ПИЦЦА</c:v>
                </c:pt>
                <c:pt idx="1">
                  <c:v>Группа Руки Вверх</c:v>
                </c:pt>
                <c:pt idx="2">
                  <c:v>Тони Раут</c:v>
                </c:pt>
                <c:pt idx="3">
                  <c:v>Iowa</c:v>
                </c:pt>
              </c:strCache>
            </c:strRef>
          </c:cat>
          <c:val>
            <c:numRef>
              <c:f>Лист1!$D$2:$D$5</c:f>
            </c:numRef>
          </c:val>
        </c:ser>
        <c:dLbls>
          <c:showLegendKey val="0"/>
          <c:showVal val="0"/>
          <c:showCatName val="0"/>
          <c:showSerName val="0"/>
          <c:showPercent val="0"/>
          <c:showBubbleSize val="0"/>
        </c:dLbls>
        <c:gapWidth val="150"/>
        <c:shape val="cylinder"/>
        <c:axId val="133513984"/>
        <c:axId val="133515520"/>
        <c:axId val="0"/>
      </c:bar3DChart>
      <c:catAx>
        <c:axId val="133513984"/>
        <c:scaling>
          <c:orientation val="minMax"/>
        </c:scaling>
        <c:delete val="0"/>
        <c:axPos val="b"/>
        <c:majorTickMark val="out"/>
        <c:minorTickMark val="none"/>
        <c:tickLblPos val="nextTo"/>
        <c:crossAx val="133515520"/>
        <c:crosses val="autoZero"/>
        <c:auto val="1"/>
        <c:lblAlgn val="ctr"/>
        <c:lblOffset val="100"/>
        <c:noMultiLvlLbl val="0"/>
      </c:catAx>
      <c:valAx>
        <c:axId val="133515520"/>
        <c:scaling>
          <c:orientation val="minMax"/>
        </c:scaling>
        <c:delete val="0"/>
        <c:axPos val="l"/>
        <c:majorGridlines/>
        <c:numFmt formatCode="General" sourceLinked="1"/>
        <c:majorTickMark val="out"/>
        <c:minorTickMark val="none"/>
        <c:tickLblPos val="nextTo"/>
        <c:crossAx val="1335139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127422CC-885C-44C9-B7A2-DE816C78A582}"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27422CC-885C-44C9-B7A2-DE816C78A58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27422CC-885C-44C9-B7A2-DE816C78A58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27422CC-885C-44C9-B7A2-DE816C78A58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27422CC-885C-44C9-B7A2-DE816C78A582}"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27422CC-885C-44C9-B7A2-DE816C78A58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27422CC-885C-44C9-B7A2-DE816C78A58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27422CC-885C-44C9-B7A2-DE816C78A58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27422CC-885C-44C9-B7A2-DE816C78A582}"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27422CC-885C-44C9-B7A2-DE816C78A58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5CDA570-D982-4964-954B-0FE2410C7F4F}" type="datetimeFigureOut">
              <a:rPr lang="ru-RU" smtClean="0"/>
              <a:t>13.02.2017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27422CC-885C-44C9-B7A2-DE816C78A582}"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5CDA570-D982-4964-954B-0FE2410C7F4F}" type="datetimeFigureOut">
              <a:rPr lang="ru-RU" smtClean="0"/>
              <a:t>13.02.2017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7422CC-885C-44C9-B7A2-DE816C78A582}"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7" name="Picture 3" descr="C:\Users\1\Desktop\0004-006-Mnogie-proizvedenija-klassicheskoj-muzyki-mozhno-schitat-sovremenny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2727" y="2564904"/>
            <a:ext cx="5328592" cy="1569660"/>
          </a:xfrm>
          <a:prstGeom prst="rect">
            <a:avLst/>
          </a:prstGeom>
          <a:noFill/>
        </p:spPr>
        <p:txBody>
          <a:bodyPr wrap="square" rtlCol="0">
            <a:spAutoFit/>
          </a:bodyPr>
          <a:lstStyle/>
          <a:p>
            <a:r>
              <a:rPr lang="ru-RU" sz="4800" dirty="0" smtClean="0"/>
              <a:t>«В каждой душе      звучит музыка»</a:t>
            </a:r>
            <a:endParaRPr lang="ru-RU" sz="4800" dirty="0"/>
          </a:p>
        </p:txBody>
      </p:sp>
      <p:sp>
        <p:nvSpPr>
          <p:cNvPr id="5" name="Прямоугольник 4"/>
          <p:cNvSpPr/>
          <p:nvPr/>
        </p:nvSpPr>
        <p:spPr>
          <a:xfrm>
            <a:off x="1547664" y="332656"/>
            <a:ext cx="6371039"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МБОУ «Февральская СОШ»</a:t>
            </a:r>
            <a:endParaRPr lang="ru-RU"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Прямоугольник 5"/>
          <p:cNvSpPr/>
          <p:nvPr/>
        </p:nvSpPr>
        <p:spPr>
          <a:xfrm>
            <a:off x="5220072" y="4725144"/>
            <a:ext cx="3595793"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Бурова Татьяна</a:t>
            </a:r>
          </a:p>
          <a:p>
            <a:pPr algn="ctr"/>
            <a:r>
              <a:rPr lang="ru-RU"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 «в» класс</a:t>
            </a:r>
            <a:endParaRPr lang="ru-RU"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5390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068062436"/>
              </p:ext>
            </p:extLst>
          </p:nvPr>
        </p:nvGraphicFramePr>
        <p:xfrm>
          <a:off x="539552" y="1196752"/>
          <a:ext cx="749935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C:\Users\1\Desktop\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71700" y="28818"/>
            <a:ext cx="5400600" cy="1200329"/>
          </a:xfrm>
          <a:prstGeom prst="rect">
            <a:avLst/>
          </a:prstGeom>
          <a:noFill/>
        </p:spPr>
        <p:txBody>
          <a:bodyPr wrap="square" rtlCol="0">
            <a:spAutoFit/>
          </a:bodyPr>
          <a:lstStyle/>
          <a:p>
            <a:r>
              <a:rPr lang="ru-RU" sz="2400" dirty="0" smtClean="0"/>
              <a:t>Мы провели опрос  среди одноклассников и друзей «КАКАЯ ВАША ЛЮБИМАЯ МУЗЫКА»</a:t>
            </a:r>
            <a:endParaRPr lang="ru-RU" sz="2400" dirty="0"/>
          </a:p>
        </p:txBody>
      </p:sp>
      <p:graphicFrame>
        <p:nvGraphicFramePr>
          <p:cNvPr id="6" name="Диаграмма 5"/>
          <p:cNvGraphicFramePr/>
          <p:nvPr>
            <p:extLst>
              <p:ext uri="{D42A27DB-BD31-4B8C-83A1-F6EECF244321}">
                <p14:modId xmlns:p14="http://schemas.microsoft.com/office/powerpoint/2010/main" val="400504770"/>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813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1\Desktop\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8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3848" y="152843"/>
            <a:ext cx="1584176" cy="523220"/>
          </a:xfrm>
          <a:prstGeom prst="rect">
            <a:avLst/>
          </a:prstGeom>
          <a:noFill/>
        </p:spPr>
        <p:txBody>
          <a:bodyPr wrap="square" rtlCol="0">
            <a:spAutoFit/>
          </a:bodyPr>
          <a:lstStyle/>
          <a:p>
            <a:r>
              <a:rPr lang="ru-RU" sz="2800" dirty="0" smtClean="0"/>
              <a:t>«</a:t>
            </a:r>
            <a:r>
              <a:rPr lang="en-US" sz="2800" dirty="0" smtClean="0"/>
              <a:t>IOWA</a:t>
            </a:r>
            <a:r>
              <a:rPr lang="ru-RU" sz="2800" dirty="0" smtClean="0"/>
              <a:t>»</a:t>
            </a:r>
            <a:endParaRPr lang="ru-RU" sz="2800" dirty="0"/>
          </a:p>
        </p:txBody>
      </p:sp>
      <p:sp>
        <p:nvSpPr>
          <p:cNvPr id="5" name="TextBox 4"/>
          <p:cNvSpPr txBox="1"/>
          <p:nvPr/>
        </p:nvSpPr>
        <p:spPr>
          <a:xfrm>
            <a:off x="683568" y="676063"/>
            <a:ext cx="6624736" cy="5632311"/>
          </a:xfrm>
          <a:prstGeom prst="rect">
            <a:avLst/>
          </a:prstGeom>
          <a:noFill/>
        </p:spPr>
        <p:txBody>
          <a:bodyPr wrap="square" rtlCol="0">
            <a:spAutoFit/>
          </a:bodyPr>
          <a:lstStyle/>
          <a:p>
            <a:r>
              <a:rPr lang="ru-RU" sz="2000" b="1" dirty="0" smtClean="0"/>
              <a:t>IOWA - это самобытная и яркая группа, исполняющая необычную искреннюю и чувственную музыку. Коллектив родом из Белоруссии, однако после ряда успешных концертов в Санкт-Петербурге, ребята решили в 2010 году перебраться в Северную столицу.</a:t>
            </a:r>
          </a:p>
          <a:p>
            <a:endParaRPr lang="ru-RU" sz="2000" b="1" dirty="0" smtClean="0"/>
          </a:p>
          <a:p>
            <a:r>
              <a:rPr lang="ru-RU" sz="2000" b="1" dirty="0" smtClean="0"/>
              <a:t>Название I.O.W.A. произошло от американской идиомы в вольном переводе означает "Правду не скроешь".</a:t>
            </a:r>
          </a:p>
          <a:p>
            <a:endParaRPr lang="ru-RU" sz="2000" b="1" dirty="0" smtClean="0"/>
          </a:p>
          <a:p>
            <a:r>
              <a:rPr lang="ru-RU" sz="2000" b="1" dirty="0" smtClean="0"/>
              <a:t>После переезда в Россию, коллектив активно ведет свою творческую деятельность, ребята пишут песни, выступают с концертами в клубах, снимают клипы. Дебютное видео на песню "Простая песня" принесла им просто невероятный успех. Следующей работой стал клип "Мама", который так же был тепло принят зрителями. Видеоклип "Улыбайся" появился летом 2012 года. Ребята продолжают экспериментировать и пробуют себя в новых образах.</a:t>
            </a:r>
            <a:endParaRPr lang="ru-RU" sz="2000" b="1" dirty="0"/>
          </a:p>
        </p:txBody>
      </p:sp>
      <p:pic>
        <p:nvPicPr>
          <p:cNvPr id="10" name="Iowa_-_Eto_Pesnya_Prostaya_(iPlayer.fm).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7524328" y="836712"/>
            <a:ext cx="609600" cy="609600"/>
          </a:xfrm>
        </p:spPr>
      </p:pic>
    </p:spTree>
    <p:extLst>
      <p:ext uri="{BB962C8B-B14F-4D97-AF65-F5344CB8AC3E}">
        <p14:creationId xmlns:p14="http://schemas.microsoft.com/office/powerpoint/2010/main" val="30778335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763"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C:\Users\1\Desktop\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91680" y="692696"/>
            <a:ext cx="5184576" cy="4154984"/>
          </a:xfrm>
          <a:prstGeom prst="rect">
            <a:avLst/>
          </a:prstGeom>
          <a:noFill/>
        </p:spPr>
        <p:txBody>
          <a:bodyPr wrap="square" rtlCol="0">
            <a:spAutoFit/>
          </a:bodyPr>
          <a:lstStyle/>
          <a:p>
            <a:r>
              <a:rPr lang="ru-RU" sz="8800" dirty="0" smtClean="0"/>
              <a:t>Спасибо за  внимание</a:t>
            </a:r>
            <a:endParaRPr lang="ru-RU" sz="8800" dirty="0"/>
          </a:p>
        </p:txBody>
      </p:sp>
    </p:spTree>
    <p:extLst>
      <p:ext uri="{BB962C8B-B14F-4D97-AF65-F5344CB8AC3E}">
        <p14:creationId xmlns:p14="http://schemas.microsoft.com/office/powerpoint/2010/main" val="13521762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83</TotalTime>
  <Words>165</Words>
  <Application>Microsoft Office PowerPoint</Application>
  <PresentationFormat>Экран (4:3)</PresentationFormat>
  <Paragraphs>12</Paragraphs>
  <Slides>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Солнцестояние</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User</cp:lastModifiedBy>
  <cp:revision>7</cp:revision>
  <dcterms:created xsi:type="dcterms:W3CDTF">2016-05-17T08:34:58Z</dcterms:created>
  <dcterms:modified xsi:type="dcterms:W3CDTF">2017-02-13T07:00:24Z</dcterms:modified>
</cp:coreProperties>
</file>