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64" r:id="rId6"/>
    <p:sldId id="263" r:id="rId7"/>
    <p:sldId id="260" r:id="rId8"/>
    <p:sldId id="261" r:id="rId9"/>
    <p:sldId id="259" r:id="rId10"/>
    <p:sldId id="262" r:id="rId11"/>
    <p:sldId id="268" r:id="rId12"/>
    <p:sldId id="265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420"/>
    <a:srgbClr val="FFFF99"/>
    <a:srgbClr val="D80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60"/>
  </p:normalViewPr>
  <p:slideViewPr>
    <p:cSldViewPr>
      <p:cViewPr>
        <p:scale>
          <a:sx n="70" d="100"/>
          <a:sy n="70" d="100"/>
        </p:scale>
        <p:origin x="-116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AED5-3D76-4DA1-A929-56A4A0873376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DD5B-0E83-4BFC-9D58-6C6D07B6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6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8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6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1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38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5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2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7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5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0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4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9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DD5B-0E83-4BFC-9D58-6C6D07B621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3BDAEA-5EA0-4DC7-AA2E-657A28BDB57B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11EA07-0AAA-4BEE-A2D7-30C4FC50E1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988841"/>
            <a:ext cx="6629400" cy="144016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Теплопередача в живой природе</a:t>
            </a:r>
            <a:b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559" y="116632"/>
            <a:ext cx="6629400" cy="1066688"/>
          </a:xfrm>
        </p:spPr>
        <p:txBody>
          <a:bodyPr/>
          <a:lstStyle/>
          <a:p>
            <a:r>
              <a:rPr lang="ru-RU" dirty="0" smtClean="0"/>
              <a:t>Муниципальное бюджетное общеобразовательное учреждение «Лицей №1»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6456" y="350208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      Красникова  Анастасия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Фатеева Анна, 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     8Б класса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Руднева Елена Николаевна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078" y="6401077"/>
            <a:ext cx="140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Тула, 2012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7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-29682"/>
            <a:ext cx="7235466" cy="5402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тесно прижимаются друг к другу и образуют своеобразный круг. Благодаря этому у них уменьшается площадь контакта с холодным воздухом и излучение тепла в пространство. Так же благодаря теплопроводности они обмениваются своим теплом друг с другом.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5619" y="3632931"/>
            <a:ext cx="2021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известно, что маленькие пингвины сбиваются в кучку, чтобы не замерзнуть.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6309" cy="5517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50" y="55390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Шерсть у собак очень теплая, а потовых желез в коже практически нет. Но собаки никогда не потеют. Летом им становится особенно жарко, чтобы охладить себя, собака широко раскрывает рот и высовывает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охлаждая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 за счет испарения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85020"/>
          <p:cNvPicPr>
            <a:picLocks noChangeAspect="1" noChangeArrowheads="1"/>
          </p:cNvPicPr>
          <p:nvPr/>
        </p:nvPicPr>
        <p:blipFill>
          <a:blip r:embed="rId3"/>
          <a:srcRect t="2205" r="4068" b="4459"/>
          <a:stretch>
            <a:fillRect/>
          </a:stretch>
        </p:blipFill>
        <p:spPr bwMode="auto">
          <a:xfrm>
            <a:off x="0" y="0"/>
            <a:ext cx="7452320" cy="558924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экономии тепла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Например, уши у животных холодных областей всегда меньше, чем у животных, обитающих в теплых местах. Большие уши пронизаны сетью кровеносных сосудов и служат «радиаторами» для охлаждения мозга животного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2320" y="1618922"/>
            <a:ext cx="17027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Известно, что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потеря тепла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пропорцио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нальна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поверхности тела, поэтому размеры ушей, хвоста, лап животного играют важную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5944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Важную роль  в поддержании нужной температуры тела животных играет- жировой слой, мех, перья.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 верблюда жир сосредоточен в горбе. Если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бы жировые запасы верблюда были распределены равномерно по всему телу, то вследствие плохой теплопроводности жира в знойной пустыне верблюд не смог бы охлаждаться и погиб бы от перегревания.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36296" cy="53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38399"/>
              </p:ext>
            </p:extLst>
          </p:nvPr>
        </p:nvGraphicFramePr>
        <p:xfrm>
          <a:off x="0" y="7969"/>
          <a:ext cx="9143999" cy="703456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67744"/>
                <a:gridCol w="2952328"/>
                <a:gridCol w="3923927"/>
              </a:tblGrid>
              <a:tr h="48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Животное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Приспособление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Вид теплопередачи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Шмель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Мех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Теплопроводность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Хамелеон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Пигментные пятна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Излучение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Крокодил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Перемещение из воды на сушу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Теплопроводность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Амфибия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Влажная кожа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Теплопроводность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Термиты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Щели в жилищах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Конвекция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Пингвины (детеныши)</a:t>
                      </a:r>
                      <a:endParaRPr kumimoji="0" lang="ru-RU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Жир, уменьшение площади излучения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Теплопроводность, излучение </a:t>
                      </a:r>
                      <a:endParaRPr kumimoji="0" lang="ru-RU" sz="1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Глазчатая курица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Песок, сено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Теплопроводность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конвекция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Белая медведица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Снег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Теплопроводность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Пингвин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Мех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Теплопроводность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Собака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Язык </a:t>
                      </a:r>
                      <a:r>
                        <a:rPr lang="ru-RU" sz="1800" dirty="0" smtClean="0"/>
                        <a:t>(увеличение площади испарения)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Испарение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Медведь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Язык, уши, лапы, </a:t>
                      </a:r>
                      <a:r>
                        <a:rPr lang="ru-RU" sz="1800" dirty="0" smtClean="0"/>
                        <a:t>хвост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Излучение, теплопроводность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Верблюд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Жир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Теплопроводность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214422"/>
            <a:ext cx="39855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2392" y="2194647"/>
            <a:ext cx="59842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Внимание!!!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88249" y="0"/>
            <a:ext cx="6767502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Теплопередача в живой природе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0" y="1844824"/>
            <a:ext cx="1844986" cy="261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1916"/>
            <a:ext cx="17281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2640332" cy="184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96" y="1844824"/>
            <a:ext cx="2296256" cy="1999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02" y="3871046"/>
            <a:ext cx="2415285" cy="193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8299" y="3930920"/>
            <a:ext cx="1628479" cy="124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60" y="2057753"/>
            <a:ext cx="2000372" cy="157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1213543" cy="1567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rot="20185968">
            <a:off x="6851788" y="5459701"/>
            <a:ext cx="2002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Выполнили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Красникова А.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Фатеева А.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" y="241582"/>
            <a:ext cx="1578492" cy="127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1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0"/>
            <a:ext cx="7236296" cy="544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52" y="5402501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Шмели — одни из самых холодостойких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насекомых благодаря своей шубке, которая обладает плохой теплопроводностью и поэтому удерживает тепло,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которое шмели получают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усиленной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работой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мышц. Чем ближе к северу, тем шмель крупнее и лохматее, а в жаркой местности их нет, потому что они не могут охлаждать свой организм.</a:t>
            </a:r>
            <a:endParaRPr lang="ru-RU" b="1" dirty="0">
              <a:solidFill>
                <a:srgbClr val="085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0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7236296" cy="5415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380672"/>
            <a:ext cx="9164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Некоторые земноводные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пресмыкающиеся, в частности хамелеоны, имеют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специальные пигментные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клетки,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которые в 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тёплую погоду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становятся более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светлыми,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поэтому почти не поглощают тепловое излучение. Если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станет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холоднее, клетки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сливаются, окраска кожи резко 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темнеет и за счет этого 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поглощение лучистой энергии увеличивается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 </a:t>
            </a:r>
            <a:r>
              <a:rPr lang="ru-RU" b="1" dirty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тело нагревается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ru-RU" b="1" dirty="0">
              <a:solidFill>
                <a:srgbClr val="085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" y="30308"/>
            <a:ext cx="7236295" cy="53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361550"/>
            <a:ext cx="9118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становится слишком жарко, они переходят в воду, которая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днем остается боле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прохладной, чем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суша, потому что обладает худшей теплопроводностью.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же, наоборот, крокодилы погружаются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воду, которая не успела остыть,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избежать воздействия более прохладного теперь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воздуха</a:t>
            </a:r>
            <a:r>
              <a:rPr lang="ru-RU" b="1" dirty="0" smtClean="0">
                <a:solidFill>
                  <a:srgbClr val="085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solidFill>
                <a:srgbClr val="085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5904" y="1166842"/>
            <a:ext cx="1836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Крокодилы, находясь на суше, регулируют температуру тела, меняя положения по отношению к солнцу и разевая пасть, чтобы увеличить теплопередачу путем испарения.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44123"/>
            <a:ext cx="7207696" cy="54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920" y="5380672"/>
            <a:ext cx="9004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 воды у них не может регулироваться физиологическими механизмами, как у млекопитающих. В сухой среде амфибия сразу начинает терять воду, это, хотя и способствует теплопередаче, приводит к обезвоживанию, если животное не может найти влажное и прохладное место, где скорость испарения меньше.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6296" y="2849607"/>
            <a:ext cx="1792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амфибий влажная кожа обеспечивает идеальный механизм теплопередачи путем испарения влаги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-82403"/>
            <a:ext cx="9144000" cy="697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" y="0"/>
            <a:ext cx="3454537" cy="41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колонии термитов выделяется много тепла, поэтому в гнездах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устраивается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охлаждения. Нагревшийся воздух поднимается благодаря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конвекции к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пористым «трубам», возвышающимся над постройкой. Через них теплый воздух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 наружу 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замещается свежим. </a:t>
            </a:r>
          </a:p>
        </p:txBody>
      </p:sp>
    </p:spTree>
    <p:extLst>
      <p:ext uri="{BB962C8B-B14F-4D97-AF65-F5344CB8AC3E}">
        <p14:creationId xmlns:p14="http://schemas.microsoft.com/office/powerpoint/2010/main" val="5139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2808"/>
            <a:ext cx="6876966" cy="516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9" y="5119986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выкапывает яму глубиной около 90см и диаметром 5м и заполняет яму сухими листьями (они являются хорошим теплоизолятором). Поверх куры насыпают слой песка толщиной в полметра. Песок удерживает тепло за счет плохой теплопроводности. Весной он сбрасывает (перед рассветом) верхний слой песка, чтобы немного остыло. Летом же к полудню добавляет песок, защищая яйца от зноя.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0" y="391965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Самец глазчатой курицы должен поддерживать тепло в гнезде.</a:t>
            </a:r>
          </a:p>
        </p:txBody>
      </p:sp>
    </p:spTree>
    <p:extLst>
      <p:ext uri="{BB962C8B-B14F-4D97-AF65-F5344CB8AC3E}">
        <p14:creationId xmlns:p14="http://schemas.microsoft.com/office/powerpoint/2010/main" val="34580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" y="-1"/>
            <a:ext cx="7175071" cy="53813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38067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Мощными лапами она выкапывает в твердом слое снега туннель длиной до 12м, где рождает детенышей и прячется с ними от холода до весны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Снаружи температура может  снижаться до -30-40 ºС, а в берлоге она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 так как снег обладает  плохой теплопроводностью благодаря наличию между крупинками воздуха, и не выпускает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медведицы наружу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46424" y="3440769"/>
            <a:ext cx="20600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медведица устраивает берлогу в сугробе среди ледяной пустыни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8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775</Words>
  <Application>Microsoft Office PowerPoint</Application>
  <PresentationFormat>Экран (4:3)</PresentationFormat>
  <Paragraphs>84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Теплопередача в живой природе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Lotus</dc:creator>
  <cp:lastModifiedBy>ДОЛ</cp:lastModifiedBy>
  <cp:revision>55</cp:revision>
  <dcterms:created xsi:type="dcterms:W3CDTF">2001-12-31T23:37:22Z</dcterms:created>
  <dcterms:modified xsi:type="dcterms:W3CDTF">2015-02-04T21:14:08Z</dcterms:modified>
</cp:coreProperties>
</file>