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8" r:id="rId28"/>
    <p:sldId id="289" r:id="rId29"/>
    <p:sldId id="290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928670"/>
            <a:ext cx="6572296" cy="3286148"/>
          </a:xfrm>
        </p:spPr>
        <p:txBody>
          <a:bodyPr>
            <a:normAutofit/>
          </a:bodyPr>
          <a:lstStyle/>
          <a:p>
            <a:r>
              <a:rPr lang="ru-RU" sz="8800" dirty="0" smtClean="0"/>
              <a:t>7 «Б» класс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Брагина Настя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vBiKbBLf8R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8897506" cy="592935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S-Gzi8XpK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607751" cy="6143668"/>
          </a:xfrm>
        </p:spPr>
      </p:pic>
      <p:pic>
        <p:nvPicPr>
          <p:cNvPr id="5" name="Рисунок 4" descr="QPPpZY4JB0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68" y="214290"/>
            <a:ext cx="4572032" cy="61199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мы выступили с танцем на мероприятие «Шефы и подшефные»</a:t>
            </a:r>
            <a:endParaRPr lang="ru-RU" dirty="0"/>
          </a:p>
        </p:txBody>
      </p:sp>
      <p:pic>
        <p:nvPicPr>
          <p:cNvPr id="4" name="Содержимое 3" descr="YA6sPcrLMQ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6498167" cy="48736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_ejyXuQXP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191558" cy="614366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Новый Год родители сделали нам </a:t>
            </a:r>
            <a:r>
              <a:rPr lang="ru-RU" dirty="0" err="1" smtClean="0"/>
              <a:t>подарок</a:t>
            </a:r>
            <a:r>
              <a:rPr lang="ru-RU" dirty="0" err="1" smtClean="0"/>
              <a:t>,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smtClean="0"/>
              <a:t>мы ходили в центр детского отдыха на шоу «морозный я «</a:t>
            </a:r>
            <a:endParaRPr lang="ru-RU" dirty="0"/>
          </a:p>
        </p:txBody>
      </p:sp>
      <p:pic>
        <p:nvPicPr>
          <p:cNvPr id="4" name="Содержимое 3" descr="QVvWKobI6k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7608148" cy="507209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r>
              <a:rPr lang="ru-RU" dirty="0" smtClean="0"/>
              <a:t>Было очень забавно и весело!!!</a:t>
            </a:r>
            <a:endParaRPr lang="ru-RU" dirty="0"/>
          </a:p>
        </p:txBody>
      </p:sp>
      <p:pic>
        <p:nvPicPr>
          <p:cNvPr id="4" name="Содержимое 3" descr="LdILMhUYWk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0" y="1163620"/>
            <a:ext cx="7965309" cy="531020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школе у нас прошла Елка среди 7-8 классов</a:t>
            </a:r>
            <a:endParaRPr lang="ru-RU" dirty="0"/>
          </a:p>
        </p:txBody>
      </p:sp>
      <p:pic>
        <p:nvPicPr>
          <p:cNvPr id="4" name="Содержимое 3" descr="M1gBAng9Qz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916232" cy="518717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Каждый класс должен был спеть песню, и мы </a:t>
            </a:r>
            <a:r>
              <a:rPr lang="ru-RU" dirty="0" smtClean="0"/>
              <a:t>это сделали!))</a:t>
            </a:r>
            <a:endParaRPr lang="ru-RU" dirty="0"/>
          </a:p>
        </p:txBody>
      </p:sp>
      <p:pic>
        <p:nvPicPr>
          <p:cNvPr id="4" name="Содержимое 3" descr="-Ie-3cNY0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6929486" cy="519711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rv9u-TuYz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001056" cy="600079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школе прошел « Смотр строя и песни</a:t>
            </a:r>
            <a:r>
              <a:rPr lang="ru-RU" dirty="0" smtClean="0"/>
              <a:t>», </a:t>
            </a:r>
            <a:r>
              <a:rPr lang="ru-RU" dirty="0" smtClean="0"/>
              <a:t>мы заняли 1 место среди 7-8 классов!!!</a:t>
            </a:r>
            <a:endParaRPr lang="ru-RU" dirty="0"/>
          </a:p>
        </p:txBody>
      </p:sp>
      <p:pic>
        <p:nvPicPr>
          <p:cNvPr id="6" name="Содержимое 5" descr="gIABE0QZb3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7467600" cy="1143000"/>
          </a:xfrm>
        </p:spPr>
        <p:txBody>
          <a:bodyPr/>
          <a:lstStyle/>
          <a:p>
            <a:r>
              <a:rPr lang="ru-RU" dirty="0" smtClean="0"/>
              <a:t>Как начинался наш 7 класс…</a:t>
            </a:r>
            <a:endParaRPr lang="ru-RU" dirty="0"/>
          </a:p>
        </p:txBody>
      </p:sp>
      <p:pic>
        <p:nvPicPr>
          <p:cNvPr id="4" name="Содержимое 3" descr="G8lXxS8ahn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5429264" cy="542926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xK3ydds-4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096307" cy="607223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vzkQ1nuAP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7500990" cy="562574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Мальчики на 23 февраля ходили в </a:t>
            </a:r>
            <a:r>
              <a:rPr lang="ru-RU" dirty="0" err="1" smtClean="0"/>
              <a:t>лазер-тэк</a:t>
            </a:r>
            <a:endParaRPr lang="ru-RU" dirty="0"/>
          </a:p>
        </p:txBody>
      </p:sp>
      <p:pic>
        <p:nvPicPr>
          <p:cNvPr id="4" name="Содержимое 3" descr="gvTIrCzAFt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7143800" cy="53578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VsHQVlm8b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56"/>
            <a:ext cx="8382059" cy="628654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с классом ходили на спектакль «Барышня-Крестьянка»</a:t>
            </a:r>
            <a:endParaRPr lang="ru-RU" dirty="0"/>
          </a:p>
        </p:txBody>
      </p:sp>
      <p:pic>
        <p:nvPicPr>
          <p:cNvPr id="4" name="Содержимое 3" descr="Y74HTaxyd-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636181" cy="4873625"/>
          </a:xfrm>
        </p:spPr>
      </p:pic>
      <p:pic>
        <p:nvPicPr>
          <p:cNvPr id="5" name="Рисунок 4" descr="csVPDBD9V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381609"/>
            <a:ext cx="3857652" cy="517046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ru-RU" dirty="0" smtClean="0"/>
              <a:t>«Ферма Крокодилов»</a:t>
            </a:r>
            <a:endParaRPr lang="ru-RU" dirty="0"/>
          </a:p>
        </p:txBody>
      </p:sp>
      <p:pic>
        <p:nvPicPr>
          <p:cNvPr id="4" name="Содержимое 3" descr="64mnslY-Fi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7143799" cy="535784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LtWVbW8Kp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7810555" cy="585791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Масленица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4" name="Содержимое 3" descr="ltT7oCAEyr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-1"/>
            <a:ext cx="5125659" cy="683421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XQl2EdY98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096307" cy="607223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tqTkjm8nj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7643866" cy="57328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это учебное время было много разных мероприятий, по традиции был поход</a:t>
            </a:r>
            <a:endParaRPr lang="ru-RU" dirty="0"/>
          </a:p>
        </p:txBody>
      </p:sp>
      <p:pic>
        <p:nvPicPr>
          <p:cNvPr id="4" name="Содержимое 3" descr="lrSRFY3Oh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7718319" cy="514353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давно мальчики на футболе заняли 1 место! </a:t>
            </a:r>
            <a:endParaRPr lang="ru-RU" dirty="0"/>
          </a:p>
        </p:txBody>
      </p:sp>
      <p:pic>
        <p:nvPicPr>
          <p:cNvPr id="4" name="Содержимое 3" descr="9dstHovYY4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0133" y="1600200"/>
            <a:ext cx="4881734" cy="48736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же было 9 мая, мы с классом поздравляли ветеранов!!!</a:t>
            </a:r>
            <a:endParaRPr lang="ru-RU" dirty="0"/>
          </a:p>
        </p:txBody>
      </p:sp>
      <p:pic>
        <p:nvPicPr>
          <p:cNvPr id="6" name="Содержимое 5" descr="ufhtNJm8yZ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5759" y="1600200"/>
            <a:ext cx="7330482" cy="48736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9VMGkVaTS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8596065" cy="571504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eAADjOHw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237320" cy="614366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r9nZEqrGU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14290"/>
            <a:ext cx="4857784" cy="651323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так и прошел весь учебный год :с</a:t>
            </a:r>
            <a:endParaRPr lang="ru-RU" dirty="0"/>
          </a:p>
        </p:txBody>
      </p:sp>
      <p:pic>
        <p:nvPicPr>
          <p:cNvPr id="4" name="Содержимое 3" descr="dtLwI8bMBA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Было очень весело, мы играли и развлекались</a:t>
            </a:r>
            <a:endParaRPr lang="ru-RU" dirty="0"/>
          </a:p>
        </p:txBody>
      </p:sp>
      <p:pic>
        <p:nvPicPr>
          <p:cNvPr id="4" name="Содержимое 3" descr="wP3YdQFjAj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0636893">
            <a:off x="534353" y="1600200"/>
            <a:ext cx="4180523" cy="2785927"/>
          </a:xfrm>
        </p:spPr>
      </p:pic>
      <p:pic>
        <p:nvPicPr>
          <p:cNvPr id="5" name="Рисунок 4" descr="Z2r90JinOK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08743">
            <a:off x="4172250" y="2946988"/>
            <a:ext cx="4572252" cy="30469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 закончился наш поход</a:t>
            </a:r>
            <a:endParaRPr lang="ru-RU" dirty="0"/>
          </a:p>
        </p:txBody>
      </p:sp>
      <p:pic>
        <p:nvPicPr>
          <p:cNvPr id="4" name="Содержимое 3" descr="mNccjKDHYZ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4643471" cy="50006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Позже мы посетили В.Пышму</a:t>
            </a:r>
            <a:endParaRPr lang="ru-RU" dirty="0"/>
          </a:p>
        </p:txBody>
      </p:sp>
      <p:pic>
        <p:nvPicPr>
          <p:cNvPr id="4" name="Содержимое 3" descr="AW-gDMPR6s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4533915" cy="3400436"/>
          </a:xfrm>
        </p:spPr>
      </p:pic>
      <p:pic>
        <p:nvPicPr>
          <p:cNvPr id="5" name="Рисунок 4" descr="5YaEcKOY67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500438"/>
            <a:ext cx="4286248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Также </a:t>
            </a:r>
            <a:r>
              <a:rPr lang="ru-RU" dirty="0" smtClean="0"/>
              <a:t>у нас прошла </a:t>
            </a:r>
            <a:r>
              <a:rPr lang="ru-RU" dirty="0" err="1" smtClean="0"/>
              <a:t>фотосессия</a:t>
            </a:r>
            <a:r>
              <a:rPr lang="ru-RU" dirty="0" smtClean="0"/>
              <a:t> в школе</a:t>
            </a:r>
            <a:endParaRPr lang="ru-RU" dirty="0"/>
          </a:p>
        </p:txBody>
      </p:sp>
      <p:pic>
        <p:nvPicPr>
          <p:cNvPr id="4" name="Содержимое 3" descr="8YPMkccDK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7715304" cy="514152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K-V18Rqgy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285728"/>
            <a:ext cx="4234515" cy="6357982"/>
          </a:xfrm>
        </p:spPr>
      </p:pic>
      <p:pic>
        <p:nvPicPr>
          <p:cNvPr id="5" name="Рисунок 4" descr="sFIn_pykxw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7" y="285728"/>
            <a:ext cx="4234515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каникулы 7 и 9 классы </a:t>
            </a:r>
            <a:r>
              <a:rPr lang="ru-RU" dirty="0" smtClean="0"/>
              <a:t>ездили </a:t>
            </a:r>
            <a:r>
              <a:rPr lang="ru-RU" dirty="0" smtClean="0"/>
              <a:t>в город Казань</a:t>
            </a:r>
            <a:endParaRPr lang="ru-RU" dirty="0"/>
          </a:p>
        </p:txBody>
      </p:sp>
      <p:pic>
        <p:nvPicPr>
          <p:cNvPr id="4" name="Содержимое 3" descr="AmLNRsdXFC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000108"/>
            <a:ext cx="5357850" cy="53578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</TotalTime>
  <Words>188</Words>
  <Application>Microsoft Office PowerPoint</Application>
  <PresentationFormat>Экран (4:3)</PresentationFormat>
  <Paragraphs>22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7 «Б» класс</vt:lpstr>
      <vt:lpstr>Как начинался наш 7 класс…</vt:lpstr>
      <vt:lpstr>За это учебное время было много разных мероприятий, по традиции был поход</vt:lpstr>
      <vt:lpstr>Было очень весело, мы играли и развлекались</vt:lpstr>
      <vt:lpstr>Этим закончился наш поход</vt:lpstr>
      <vt:lpstr>Позже мы посетили В.Пышму</vt:lpstr>
      <vt:lpstr>Также у нас прошла фотосессия в школе</vt:lpstr>
      <vt:lpstr>Слайд 8</vt:lpstr>
      <vt:lpstr>В каникулы 7 и 9 классы ездили в город Казань</vt:lpstr>
      <vt:lpstr>Слайд 10</vt:lpstr>
      <vt:lpstr>Слайд 11</vt:lpstr>
      <vt:lpstr>Еще мы выступили с танцем на мероприятие «Шефы и подшефные»</vt:lpstr>
      <vt:lpstr>Слайд 13</vt:lpstr>
      <vt:lpstr>На Новый Год родители сделали нам подарок,и мы ходили в центр детского отдыха на шоу «морозный я «</vt:lpstr>
      <vt:lpstr>Было очень забавно и весело!!!</vt:lpstr>
      <vt:lpstr>В школе у нас прошла Елка среди 7-8 классов</vt:lpstr>
      <vt:lpstr>Каждый класс должен был спеть песню, и мы это сделали!))</vt:lpstr>
      <vt:lpstr>Слайд 18</vt:lpstr>
      <vt:lpstr>В школе прошел « Смотр строя и песни», мы заняли 1 место среди 7-8 классов!!!</vt:lpstr>
      <vt:lpstr>Слайд 20</vt:lpstr>
      <vt:lpstr>Слайд 21</vt:lpstr>
      <vt:lpstr>Мальчики на 23 февраля ходили в лазер-тэк</vt:lpstr>
      <vt:lpstr>Слайд 23</vt:lpstr>
      <vt:lpstr>Еще с классом ходили на спектакль «Барышня-Крестьянка»</vt:lpstr>
      <vt:lpstr>«Ферма Крокодилов»</vt:lpstr>
      <vt:lpstr>Слайд 26</vt:lpstr>
      <vt:lpstr>Масленица </vt:lpstr>
      <vt:lpstr>Слайд 28</vt:lpstr>
      <vt:lpstr>Слайд 29</vt:lpstr>
      <vt:lpstr>Не давно мальчики на футболе заняли 1 место! </vt:lpstr>
      <vt:lpstr>Так же было 9 мая, мы с классом поздравляли ветеранов!!!</vt:lpstr>
      <vt:lpstr>Слайд 32</vt:lpstr>
      <vt:lpstr>Слайд 33</vt:lpstr>
      <vt:lpstr>Слайд 34</vt:lpstr>
      <vt:lpstr>Вот так и прошел весь учебный год :с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Б класс</dc:title>
  <dc:creator>my</dc:creator>
  <cp:lastModifiedBy>123</cp:lastModifiedBy>
  <cp:revision>6</cp:revision>
  <dcterms:created xsi:type="dcterms:W3CDTF">2014-05-23T16:51:35Z</dcterms:created>
  <dcterms:modified xsi:type="dcterms:W3CDTF">2014-10-11T19:21:55Z</dcterms:modified>
</cp:coreProperties>
</file>