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2" r:id="rId4"/>
    <p:sldId id="263" r:id="rId5"/>
    <p:sldId id="271" r:id="rId6"/>
    <p:sldId id="266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01E2-3987-4739-9EA5-77B5A9ED77AA}" type="datetimeFigureOut">
              <a:rPr lang="ru-RU" smtClean="0"/>
              <a:pPr/>
              <a:t>16.09.2015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D1EE-C075-4776-A12D-6B5726A75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01E2-3987-4739-9EA5-77B5A9ED77AA}" type="datetimeFigureOut">
              <a:rPr lang="ru-RU" smtClean="0"/>
              <a:pPr/>
              <a:t>16.09.2015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D1EE-C075-4776-A12D-6B5726A75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01E2-3987-4739-9EA5-77B5A9ED77AA}" type="datetimeFigureOut">
              <a:rPr lang="ru-RU" smtClean="0"/>
              <a:pPr/>
              <a:t>16.09.2015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D1EE-C075-4776-A12D-6B5726A75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01E2-3987-4739-9EA5-77B5A9ED77AA}" type="datetimeFigureOut">
              <a:rPr lang="ru-RU" smtClean="0"/>
              <a:pPr/>
              <a:t>16.09.2015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D1EE-C075-4776-A12D-6B5726A75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01E2-3987-4739-9EA5-77B5A9ED77AA}" type="datetimeFigureOut">
              <a:rPr lang="ru-RU" smtClean="0"/>
              <a:pPr/>
              <a:t>16.09.2015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D1EE-C075-4776-A12D-6B5726A75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01E2-3987-4739-9EA5-77B5A9ED77AA}" type="datetimeFigureOut">
              <a:rPr lang="ru-RU" smtClean="0"/>
              <a:pPr/>
              <a:t>16.09.2015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D1EE-C075-4776-A12D-6B5726A75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01E2-3987-4739-9EA5-77B5A9ED77AA}" type="datetimeFigureOut">
              <a:rPr lang="ru-RU" smtClean="0"/>
              <a:pPr/>
              <a:t>16.09.2015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D1EE-C075-4776-A12D-6B5726A75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01E2-3987-4739-9EA5-77B5A9ED77AA}" type="datetimeFigureOut">
              <a:rPr lang="ru-RU" smtClean="0"/>
              <a:pPr/>
              <a:t>16.09.2015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D1EE-C075-4776-A12D-6B5726A75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01E2-3987-4739-9EA5-77B5A9ED77AA}" type="datetimeFigureOut">
              <a:rPr lang="ru-RU" smtClean="0"/>
              <a:pPr/>
              <a:t>16.09.2015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D1EE-C075-4776-A12D-6B5726A75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01E2-3987-4739-9EA5-77B5A9ED77AA}" type="datetimeFigureOut">
              <a:rPr lang="ru-RU" smtClean="0"/>
              <a:pPr/>
              <a:t>16.09.2015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D1EE-C075-4776-A12D-6B5726A75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01E2-3987-4739-9EA5-77B5A9ED77AA}" type="datetimeFigureOut">
              <a:rPr lang="ru-RU" smtClean="0"/>
              <a:pPr/>
              <a:t>16.09.2015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D1EE-C075-4776-A12D-6B5726A75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701E2-3987-4739-9EA5-77B5A9ED77AA}" type="datetimeFigureOut">
              <a:rPr lang="ru-RU" smtClean="0"/>
              <a:pPr/>
              <a:t>16.09.2015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9D1EE-C075-4776-A12D-6B5726A75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0991" y="2564904"/>
            <a:ext cx="9164991" cy="1872208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5500" b="1" dirty="0" smtClean="0">
                <a:latin typeface="Times New Roman" pitchFamily="18" charset="0"/>
                <a:cs typeface="Times New Roman" pitchFamily="18" charset="0"/>
              </a:rPr>
              <a:t>За рекой шумит камыш – </a:t>
            </a:r>
          </a:p>
          <a:p>
            <a:pPr>
              <a:buNone/>
            </a:pPr>
            <a:r>
              <a:rPr lang="ru-RU" sz="55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5500" b="1" dirty="0" smtClean="0">
                <a:latin typeface="Times New Roman" pitchFamily="18" charset="0"/>
                <a:cs typeface="Times New Roman" pitchFamily="18" charset="0"/>
              </a:rPr>
              <a:t>За стеной шуршала мышь.</a:t>
            </a:r>
            <a:endParaRPr lang="ru-RU" sz="55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www.playcast.ru/uploads/2014/10/27/1037386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1661" y="332656"/>
            <a:ext cx="1442109" cy="2049177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28" name="Picture 4" descr="http://content.foto.mail.ru/mail/bh.ytnrf/_answers/i-8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5250" y="4653136"/>
            <a:ext cx="1474063" cy="122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23794" y="548680"/>
            <a:ext cx="4032448" cy="1047328"/>
          </a:xfrm>
          <a:solidFill>
            <a:schemeClr val="bg1"/>
          </a:solidFill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8400" b="1" dirty="0" smtClean="0"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ru-RU" sz="38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8400" b="1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2555776" y="4797152"/>
            <a:ext cx="4032448" cy="104732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8400" b="1" dirty="0" smtClean="0"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ru-RU" sz="38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8400" b="1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2627784" y="2420888"/>
            <a:ext cx="3960440" cy="1438572"/>
            <a:chOff x="2627784" y="2420888"/>
            <a:chExt cx="3960440" cy="1438572"/>
          </a:xfrm>
        </p:grpSpPr>
        <p:cxnSp>
          <p:nvCxnSpPr>
            <p:cNvPr id="5" name="Прямая со стрелкой 4"/>
            <p:cNvCxnSpPr/>
            <p:nvPr/>
          </p:nvCxnSpPr>
          <p:spPr>
            <a:xfrm>
              <a:off x="4139952" y="3140174"/>
              <a:ext cx="1000132" cy="1588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Содержимое 2"/>
            <p:cNvSpPr txBox="1">
              <a:spLocks/>
            </p:cNvSpPr>
            <p:nvPr/>
          </p:nvSpPr>
          <p:spPr>
            <a:xfrm>
              <a:off x="5508104" y="2420888"/>
              <a:ext cx="1080120" cy="1438572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lIns="91440" tIns="45720" rIns="91440" bIns="45720" rtlCol="0">
              <a:normAutofit fontScale="25000" lnSpcReduction="2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20000"/>
                </a:lnSpc>
                <a:spcBef>
                  <a:spcPts val="0"/>
                </a:spcBef>
                <a:buFont typeface="Arial" pitchFamily="34" charset="0"/>
                <a:buNone/>
              </a:pPr>
              <a:r>
                <a:rPr lang="ru-RU" sz="38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У</a:t>
              </a:r>
              <a:r>
                <a:rPr lang="ru-RU" sz="5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	</a:t>
              </a:r>
              <a:endParaRPr lang="ru-RU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Содержимое 2"/>
            <p:cNvSpPr txBox="1">
              <a:spLocks/>
            </p:cNvSpPr>
            <p:nvPr/>
          </p:nvSpPr>
          <p:spPr>
            <a:xfrm>
              <a:off x="2627784" y="2420888"/>
              <a:ext cx="1080120" cy="1438572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lIns="91440" tIns="45720" rIns="91440" bIns="45720" rtlCol="0">
              <a:normAutofit fontScale="25000" lnSpcReduction="2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20000"/>
                </a:lnSpc>
                <a:spcBef>
                  <a:spcPts val="0"/>
                </a:spcBef>
                <a:buFont typeface="Arial" pitchFamily="34" charset="0"/>
                <a:buNone/>
              </a:pPr>
              <a:r>
                <a:rPr lang="ru-RU" sz="38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О</a:t>
              </a:r>
              <a:r>
                <a:rPr lang="ru-RU" sz="5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	</a:t>
              </a:r>
              <a:endParaRPr lang="ru-RU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7"/>
            <a:ext cx="5112568" cy="1224136"/>
          </a:xfrm>
          <a:solidFill>
            <a:schemeClr val="bg1"/>
          </a:solidFill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84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38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8400" b="1" dirty="0" smtClean="0">
                <a:latin typeface="Times New Roman" pitchFamily="18" charset="0"/>
                <a:cs typeface="Times New Roman" pitchFamily="18" charset="0"/>
              </a:rPr>
              <a:t>ТОН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6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6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https://im2-tub-ru.yandex.net/i?id=cec006bc88a3570ad8ffe34507259cb5&amp;n=33&amp;h=190&amp;w=3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408" y="188640"/>
            <a:ext cx="2765105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s00.yaplakal.com/pics/pics_original/8/8/8/49088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8" y="4365734"/>
            <a:ext cx="2700097" cy="1798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Содержимое 2"/>
          <p:cNvSpPr txBox="1">
            <a:spLocks/>
          </p:cNvSpPr>
          <p:nvPr/>
        </p:nvSpPr>
        <p:spPr>
          <a:xfrm>
            <a:off x="316118" y="4653136"/>
            <a:ext cx="5112568" cy="122413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ru-RU" dirty="0" smtClean="0"/>
              <a:t>	</a:t>
            </a:r>
            <a:r>
              <a:rPr lang="ru-RU" sz="384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38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8400" b="1" dirty="0" smtClean="0">
                <a:latin typeface="Times New Roman" pitchFamily="18" charset="0"/>
                <a:cs typeface="Times New Roman" pitchFamily="18" charset="0"/>
              </a:rPr>
              <a:t>ТОН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6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endParaRPr lang="ru-RU" sz="6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ru-RU" sz="6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2627784" y="2420888"/>
            <a:ext cx="3960440" cy="1438572"/>
            <a:chOff x="2627784" y="2420888"/>
            <a:chExt cx="3960440" cy="1438572"/>
          </a:xfrm>
        </p:grpSpPr>
        <p:cxnSp>
          <p:nvCxnSpPr>
            <p:cNvPr id="14" name="Прямая со стрелкой 13"/>
            <p:cNvCxnSpPr/>
            <p:nvPr/>
          </p:nvCxnSpPr>
          <p:spPr>
            <a:xfrm>
              <a:off x="4139952" y="3140174"/>
              <a:ext cx="1000132" cy="1588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Содержимое 2"/>
            <p:cNvSpPr txBox="1">
              <a:spLocks/>
            </p:cNvSpPr>
            <p:nvPr/>
          </p:nvSpPr>
          <p:spPr>
            <a:xfrm>
              <a:off x="5508104" y="2420888"/>
              <a:ext cx="1080120" cy="1438572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lIns="91440" tIns="45720" rIns="91440" bIns="45720" rtlCol="0">
              <a:normAutofit fontScale="25000" lnSpcReduction="2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20000"/>
                </a:lnSpc>
                <a:spcBef>
                  <a:spcPts val="0"/>
                </a:spcBef>
                <a:buFont typeface="Arial" pitchFamily="34" charset="0"/>
                <a:buNone/>
              </a:pPr>
              <a:r>
                <a:rPr lang="ru-RU" sz="38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r>
                <a:rPr lang="ru-RU" sz="5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	</a:t>
              </a:r>
              <a:endParaRPr lang="ru-RU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Содержимое 2"/>
            <p:cNvSpPr txBox="1">
              <a:spLocks/>
            </p:cNvSpPr>
            <p:nvPr/>
          </p:nvSpPr>
          <p:spPr>
            <a:xfrm>
              <a:off x="2627784" y="2420888"/>
              <a:ext cx="1080120" cy="1438572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lIns="91440" tIns="45720" rIns="91440" bIns="45720" rtlCol="0">
              <a:normAutofit fontScale="25000" lnSpcReduction="2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20000"/>
                </a:lnSpc>
                <a:spcBef>
                  <a:spcPts val="0"/>
                </a:spcBef>
                <a:buFont typeface="Arial" pitchFamily="34" charset="0"/>
                <a:buNone/>
              </a:pPr>
              <a:r>
                <a:rPr lang="ru-RU" sz="38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У</a:t>
              </a:r>
              <a:r>
                <a:rPr lang="ru-RU" sz="5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	</a:t>
              </a:r>
              <a:endParaRPr lang="ru-RU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f.imgenter.ru/uploads/media/5a/6e/7e/thumb_740c_product_500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838"/>
          <a:stretch/>
        </p:blipFill>
        <p:spPr bwMode="auto">
          <a:xfrm>
            <a:off x="6444208" y="188640"/>
            <a:ext cx="1764353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538613" y="332656"/>
            <a:ext cx="4753467" cy="1224136"/>
          </a:xfrm>
          <a:solidFill>
            <a:schemeClr val="bg1"/>
          </a:solidFill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38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384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8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8400" b="1" dirty="0" smtClean="0">
                <a:latin typeface="Times New Roman" pitchFamily="18" charset="0"/>
                <a:cs typeface="Times New Roman" pitchFamily="18" charset="0"/>
              </a:rPr>
              <a:t>ОН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6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6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1331640" y="1916832"/>
            <a:ext cx="3960440" cy="1309340"/>
            <a:chOff x="2629572" y="2564903"/>
            <a:chExt cx="4174676" cy="1440418"/>
          </a:xfrm>
        </p:grpSpPr>
        <p:cxnSp>
          <p:nvCxnSpPr>
            <p:cNvPr id="10" name="Прямая со стрелкой 9"/>
            <p:cNvCxnSpPr/>
            <p:nvPr/>
          </p:nvCxnSpPr>
          <p:spPr>
            <a:xfrm>
              <a:off x="4139952" y="3140174"/>
              <a:ext cx="1000132" cy="1588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Содержимое 2"/>
            <p:cNvSpPr txBox="1">
              <a:spLocks/>
            </p:cNvSpPr>
            <p:nvPr/>
          </p:nvSpPr>
          <p:spPr>
            <a:xfrm>
              <a:off x="5724127" y="2564903"/>
              <a:ext cx="1080121" cy="1438572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lIns="91440" tIns="45720" rIns="91440" bIns="45720" rtlCol="0">
              <a:normAutofit fontScale="25000" lnSpcReduction="2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20000"/>
                </a:lnSpc>
                <a:spcBef>
                  <a:spcPts val="0"/>
                </a:spcBef>
                <a:buFont typeface="Arial" pitchFamily="34" charset="0"/>
                <a:buNone/>
              </a:pPr>
              <a:r>
                <a:rPr lang="ru-RU" sz="38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П</a:t>
              </a:r>
              <a:r>
                <a:rPr lang="ru-RU" sz="5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	</a:t>
              </a:r>
              <a:endParaRPr lang="ru-RU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Содержимое 2"/>
            <p:cNvSpPr txBox="1">
              <a:spLocks/>
            </p:cNvSpPr>
            <p:nvPr/>
          </p:nvSpPr>
          <p:spPr>
            <a:xfrm>
              <a:off x="2629572" y="2566748"/>
              <a:ext cx="1080121" cy="1438573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lIns="91440" tIns="45720" rIns="91440" bIns="45720" rtlCol="0">
              <a:normAutofit fontScale="25000" lnSpcReduction="2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20000"/>
                </a:lnSpc>
                <a:spcBef>
                  <a:spcPts val="0"/>
                </a:spcBef>
                <a:buFont typeface="Arial" pitchFamily="34" charset="0"/>
                <a:buNone/>
              </a:pPr>
              <a:r>
                <a:rPr lang="ru-RU" sz="38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Б</a:t>
              </a:r>
              <a:r>
                <a:rPr lang="ru-RU" sz="5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	</a:t>
              </a:r>
              <a:endParaRPr lang="ru-RU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1337467" y="3501008"/>
            <a:ext cx="3960440" cy="1309340"/>
            <a:chOff x="2629572" y="2564903"/>
            <a:chExt cx="4174676" cy="1440418"/>
          </a:xfrm>
        </p:grpSpPr>
        <p:cxnSp>
          <p:nvCxnSpPr>
            <p:cNvPr id="19" name="Прямая со стрелкой 18"/>
            <p:cNvCxnSpPr/>
            <p:nvPr/>
          </p:nvCxnSpPr>
          <p:spPr>
            <a:xfrm>
              <a:off x="4139952" y="3140174"/>
              <a:ext cx="1000132" cy="1588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Содержимое 2"/>
            <p:cNvSpPr txBox="1">
              <a:spLocks/>
            </p:cNvSpPr>
            <p:nvPr/>
          </p:nvSpPr>
          <p:spPr>
            <a:xfrm>
              <a:off x="5724127" y="2564903"/>
              <a:ext cx="1080121" cy="1438572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lIns="91440" tIns="45720" rIns="91440" bIns="45720" rtlCol="0">
              <a:normAutofit fontScale="25000" lnSpcReduction="2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20000"/>
                </a:lnSpc>
                <a:spcBef>
                  <a:spcPts val="0"/>
                </a:spcBef>
                <a:buFont typeface="Arial" pitchFamily="34" charset="0"/>
                <a:buNone/>
              </a:pPr>
              <a:r>
                <a:rPr lang="ru-RU" sz="38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Т</a:t>
              </a:r>
              <a:r>
                <a:rPr lang="ru-RU" sz="5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	</a:t>
              </a:r>
              <a:endParaRPr lang="ru-RU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Содержимое 2"/>
            <p:cNvSpPr txBox="1">
              <a:spLocks/>
            </p:cNvSpPr>
            <p:nvPr/>
          </p:nvSpPr>
          <p:spPr>
            <a:xfrm>
              <a:off x="2629572" y="2566748"/>
              <a:ext cx="1080121" cy="1438573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lIns="91440" tIns="45720" rIns="91440" bIns="45720" rtlCol="0">
              <a:normAutofit fontScale="25000" lnSpcReduction="2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20000"/>
                </a:lnSpc>
                <a:spcBef>
                  <a:spcPts val="0"/>
                </a:spcBef>
                <a:buFont typeface="Arial" pitchFamily="34" charset="0"/>
                <a:buNone/>
              </a:pPr>
              <a:r>
                <a:rPr lang="ru-RU" sz="38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Д</a:t>
              </a:r>
              <a:r>
                <a:rPr lang="ru-RU" sz="5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	</a:t>
              </a:r>
              <a:endParaRPr lang="ru-RU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2" name="Содержимое 2"/>
          <p:cNvSpPr txBox="1">
            <a:spLocks/>
          </p:cNvSpPr>
          <p:nvPr/>
        </p:nvSpPr>
        <p:spPr>
          <a:xfrm>
            <a:off x="683568" y="5312589"/>
            <a:ext cx="4824536" cy="122413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ru-RU" sz="38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84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8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38400" b="1" dirty="0" smtClean="0">
                <a:latin typeface="Times New Roman" pitchFamily="18" charset="0"/>
                <a:cs typeface="Times New Roman" pitchFamily="18" charset="0"/>
              </a:rPr>
              <a:t>ОН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6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endParaRPr lang="ru-RU" sz="6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ru-RU" sz="6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 descr="https://im2-tub-ru.yandex.net/i?id=05401f240e0d9b2c7cb055ffe40509ad&amp;n=33&amp;h=190&amp;w=28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801575"/>
            <a:ext cx="2724150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  <p:bldP spid="22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C:\Users\Большой\Documents\молоко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08403" y="3933056"/>
            <a:ext cx="3528392" cy="2592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50" name="Picture 2" descr="http://vasha-banya.com/wp-content/uploads/2014/12/5-e1418564902430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07" r="16585"/>
          <a:stretch/>
        </p:blipFill>
        <p:spPr bwMode="auto">
          <a:xfrm>
            <a:off x="2699792" y="188640"/>
            <a:ext cx="3972807" cy="3421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im0-tub-ru.yandex.net/i?id=bdd3e213e1b551c6aa5a7a32fa372514&amp;n=33&amp;h=190&amp;w=371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6"/>
          <a:stretch/>
        </p:blipFill>
        <p:spPr bwMode="auto">
          <a:xfrm>
            <a:off x="755576" y="3933056"/>
            <a:ext cx="3559085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645" y="188640"/>
            <a:ext cx="3754760" cy="1024070"/>
          </a:xfrm>
          <a:solidFill>
            <a:schemeClr val="bg1"/>
          </a:solidFill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35200" b="1" dirty="0" smtClean="0">
                <a:latin typeface="Times New Roman" pitchFamily="18" charset="0"/>
                <a:cs typeface="Times New Roman" pitchFamily="18" charset="0"/>
              </a:rPr>
              <a:t>УГОЛ</a:t>
            </a:r>
            <a:r>
              <a:rPr lang="ru-RU" sz="38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sz="6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811426" y="188640"/>
            <a:ext cx="8131893" cy="3052579"/>
            <a:chOff x="811426" y="188640"/>
            <a:chExt cx="8131893" cy="3052579"/>
          </a:xfrm>
        </p:grpSpPr>
        <p:sp>
          <p:nvSpPr>
            <p:cNvPr id="6" name="Содержимое 2"/>
            <p:cNvSpPr txBox="1">
              <a:spLocks/>
            </p:cNvSpPr>
            <p:nvPr/>
          </p:nvSpPr>
          <p:spPr>
            <a:xfrm>
              <a:off x="4684503" y="188640"/>
              <a:ext cx="4258816" cy="1024070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lIns="91440" tIns="45720" rIns="91440" bIns="45720" rtlCol="0">
              <a:normAutofit fontScale="25000" lnSpcReduction="2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buFont typeface="Arial" pitchFamily="34" charset="0"/>
                <a:buNone/>
              </a:pPr>
              <a:r>
                <a:rPr lang="ru-RU" sz="35200" b="1" dirty="0" smtClean="0">
                  <a:latin typeface="Times New Roman" pitchFamily="18" charset="0"/>
                  <a:cs typeface="Times New Roman" pitchFamily="18" charset="0"/>
                </a:rPr>
                <a:t>УГОЛ</a:t>
              </a:r>
              <a:r>
                <a:rPr lang="ru-RU" sz="35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Ь</a:t>
              </a:r>
              <a:r>
                <a:rPr lang="ru-RU" sz="35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>
                <a:buFont typeface="Arial" pitchFamily="34" charset="0"/>
                <a:buNone/>
              </a:pPr>
              <a:endParaRPr lang="ru-RU" sz="60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pPr>
                <a:buFont typeface="Arial" pitchFamily="34" charset="0"/>
                <a:buNone/>
              </a:pPr>
              <a:endParaRPr lang="ru-RU" sz="60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pPr>
                <a:buFont typeface="Arial" pitchFamily="34" charset="0"/>
                <a:buNone/>
              </a:pPr>
              <a:r>
                <a:rPr lang="ru-RU" sz="6000" b="1" dirty="0" smtClean="0">
                  <a:latin typeface="Times New Roman" pitchFamily="18" charset="0"/>
                  <a:cs typeface="Times New Roman" pitchFamily="18" charset="0"/>
                </a:rPr>
                <a:t>		</a:t>
              </a:r>
              <a:endParaRPr lang="ru-RU" sz="6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2" name="Группа 21"/>
            <p:cNvGrpSpPr/>
            <p:nvPr/>
          </p:nvGrpSpPr>
          <p:grpSpPr>
            <a:xfrm>
              <a:off x="811426" y="1491824"/>
              <a:ext cx="7259767" cy="1749395"/>
              <a:chOff x="811426" y="1491824"/>
              <a:chExt cx="7259767" cy="1749395"/>
            </a:xfrm>
          </p:grpSpPr>
          <p:pic>
            <p:nvPicPr>
              <p:cNvPr id="3074" name="Picture 2" descr="http://h2o-forever.ucoz.ua/_fr/0/3619010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57306" y="1491824"/>
                <a:ext cx="2313887" cy="173285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16" name="Группа 15"/>
              <p:cNvGrpSpPr/>
              <p:nvPr/>
            </p:nvGrpSpPr>
            <p:grpSpPr>
              <a:xfrm>
                <a:off x="811426" y="1517575"/>
                <a:ext cx="2376264" cy="1723644"/>
                <a:chOff x="811426" y="1517575"/>
                <a:chExt cx="2376264" cy="1723644"/>
              </a:xfrm>
            </p:grpSpPr>
            <p:sp>
              <p:nvSpPr>
                <p:cNvPr id="8" name="TextBox 7"/>
                <p:cNvSpPr txBox="1"/>
                <p:nvPr/>
              </p:nvSpPr>
              <p:spPr>
                <a:xfrm>
                  <a:off x="811426" y="1517575"/>
                  <a:ext cx="2376264" cy="1723644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endParaRPr lang="ru-RU" dirty="0"/>
                </a:p>
              </p:txBody>
            </p:sp>
            <p:grpSp>
              <p:nvGrpSpPr>
                <p:cNvPr id="14" name="Группа 13"/>
                <p:cNvGrpSpPr/>
                <p:nvPr/>
              </p:nvGrpSpPr>
              <p:grpSpPr>
                <a:xfrm>
                  <a:off x="1387490" y="1801059"/>
                  <a:ext cx="1440160" cy="1152128"/>
                  <a:chOff x="1691680" y="2132856"/>
                  <a:chExt cx="1440160" cy="1152128"/>
                </a:xfrm>
              </p:grpSpPr>
              <p:cxnSp>
                <p:nvCxnSpPr>
                  <p:cNvPr id="10" name="Прямая соединительная линия 9"/>
                  <p:cNvCxnSpPr/>
                  <p:nvPr/>
                </p:nvCxnSpPr>
                <p:spPr>
                  <a:xfrm flipV="1">
                    <a:off x="1691680" y="2996952"/>
                    <a:ext cx="1440160" cy="288032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Прямая соединительная линия 11"/>
                  <p:cNvCxnSpPr/>
                  <p:nvPr/>
                </p:nvCxnSpPr>
                <p:spPr>
                  <a:xfrm>
                    <a:off x="1691680" y="2132856"/>
                    <a:ext cx="1440160" cy="864096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grpSp>
        <p:nvGrpSpPr>
          <p:cNvPr id="24" name="Группа 23"/>
          <p:cNvGrpSpPr/>
          <p:nvPr/>
        </p:nvGrpSpPr>
        <p:grpSpPr>
          <a:xfrm>
            <a:off x="143508" y="3501008"/>
            <a:ext cx="8928071" cy="3243731"/>
            <a:chOff x="143508" y="3501008"/>
            <a:chExt cx="8928071" cy="3243731"/>
          </a:xfrm>
        </p:grpSpPr>
        <p:sp>
          <p:nvSpPr>
            <p:cNvPr id="19" name="Содержимое 2"/>
            <p:cNvSpPr txBox="1">
              <a:spLocks/>
            </p:cNvSpPr>
            <p:nvPr/>
          </p:nvSpPr>
          <p:spPr>
            <a:xfrm>
              <a:off x="143508" y="3501008"/>
              <a:ext cx="3996444" cy="1024070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lIns="91440" tIns="45720" rIns="91440" bIns="45720" rtlCol="0">
              <a:normAutofit fontScale="25000" lnSpcReduction="2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buFont typeface="Arial" pitchFamily="34" charset="0"/>
                <a:buNone/>
              </a:pPr>
              <a:r>
                <a:rPr lang="ru-RU" sz="32000" b="1" dirty="0" smtClean="0">
                  <a:latin typeface="Times New Roman" pitchFamily="18" charset="0"/>
                  <a:cs typeface="Times New Roman" pitchFamily="18" charset="0"/>
                </a:rPr>
                <a:t>ПОЛКА</a:t>
              </a:r>
              <a:r>
                <a:rPr lang="ru-RU" sz="38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>
                <a:buFont typeface="Arial" pitchFamily="34" charset="0"/>
                <a:buNone/>
              </a:pPr>
              <a:endParaRPr lang="ru-RU" sz="60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pPr>
                <a:buFont typeface="Arial" pitchFamily="34" charset="0"/>
                <a:buNone/>
              </a:pPr>
              <a:endParaRPr lang="ru-RU" sz="60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pPr>
                <a:buFont typeface="Arial" pitchFamily="34" charset="0"/>
                <a:buNone/>
              </a:pPr>
              <a:r>
                <a:rPr lang="ru-RU" sz="6000" b="1" dirty="0" smtClean="0">
                  <a:latin typeface="Times New Roman" pitchFamily="18" charset="0"/>
                  <a:cs typeface="Times New Roman" pitchFamily="18" charset="0"/>
                </a:rPr>
                <a:t>		</a:t>
              </a:r>
              <a:endParaRPr lang="ru-RU" sz="6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Содержимое 2"/>
            <p:cNvSpPr txBox="1">
              <a:spLocks/>
            </p:cNvSpPr>
            <p:nvPr/>
          </p:nvSpPr>
          <p:spPr>
            <a:xfrm>
              <a:off x="4427985" y="3510671"/>
              <a:ext cx="4643594" cy="1024070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lIns="91440" tIns="45720" rIns="91440" bIns="45720" rtlCol="0">
              <a:normAutofit fontScale="25000" lnSpcReduction="2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buFont typeface="Arial" pitchFamily="34" charset="0"/>
                <a:buNone/>
              </a:pPr>
              <a:r>
                <a:rPr lang="ru-RU" sz="32000" b="1" dirty="0" smtClean="0">
                  <a:latin typeface="Times New Roman" pitchFamily="18" charset="0"/>
                  <a:cs typeface="Times New Roman" pitchFamily="18" charset="0"/>
                </a:rPr>
                <a:t>ПОЛ</a:t>
              </a:r>
              <a:r>
                <a:rPr lang="ru-RU" sz="320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Ь</a:t>
              </a:r>
              <a:r>
                <a:rPr lang="ru-RU" sz="32000" b="1" dirty="0" smtClean="0">
                  <a:latin typeface="Times New Roman" pitchFamily="18" charset="0"/>
                  <a:cs typeface="Times New Roman" pitchFamily="18" charset="0"/>
                </a:rPr>
                <a:t>КА</a:t>
              </a:r>
              <a:r>
                <a:rPr lang="ru-RU" sz="38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algn="ctr">
                <a:buFont typeface="Arial" pitchFamily="34" charset="0"/>
                <a:buNone/>
              </a:pPr>
              <a:endParaRPr lang="ru-RU" sz="60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buFont typeface="Arial" pitchFamily="34" charset="0"/>
                <a:buNone/>
              </a:pPr>
              <a:endParaRPr lang="ru-RU" sz="60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buFont typeface="Arial" pitchFamily="34" charset="0"/>
                <a:buNone/>
              </a:pPr>
              <a:r>
                <a:rPr lang="ru-RU" sz="6000" b="1" dirty="0" smtClean="0">
                  <a:latin typeface="Times New Roman" pitchFamily="18" charset="0"/>
                  <a:cs typeface="Times New Roman" pitchFamily="18" charset="0"/>
                </a:rPr>
                <a:t>		</a:t>
              </a:r>
              <a:endParaRPr lang="ru-RU" sz="6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21" name="Рисунок 20" descr="C:\Users\Большой\Documents\ПОЛКА_704.jpg"/>
            <p:cNvPicPr/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28523" y="4749030"/>
              <a:ext cx="1958094" cy="192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6" name="Picture 4" descr="http://www.recabaren.com/aaa/hag/assets/images/polka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925"/>
            <a:stretch/>
          </p:blipFill>
          <p:spPr bwMode="auto">
            <a:xfrm>
              <a:off x="6106442" y="4579824"/>
              <a:ext cx="1414938" cy="21649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6632"/>
            <a:ext cx="8229600" cy="11430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ПАЛИНДРОМЫ</a:t>
            </a:r>
            <a:endParaRPr lang="ru-RU" sz="5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354" y="1556792"/>
            <a:ext cx="8572560" cy="504056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ТОПОТ</a:t>
            </a:r>
          </a:p>
          <a:p>
            <a:pPr algn="ctr"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ШАЛАШ</a:t>
            </a:r>
          </a:p>
          <a:p>
            <a:pPr algn="ctr">
              <a:buNone/>
            </a:pPr>
            <a:endParaRPr lang="ru-RU" sz="3600" b="1" dirty="0" smtClean="0"/>
          </a:p>
          <a:p>
            <a:pPr algn="ctr"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ДОМ МОД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3676129" y="2407259"/>
            <a:ext cx="1928826" cy="289620"/>
            <a:chOff x="3679221" y="2708920"/>
            <a:chExt cx="1928826" cy="289620"/>
          </a:xfrm>
        </p:grpSpPr>
        <p:cxnSp>
          <p:nvCxnSpPr>
            <p:cNvPr id="5" name="Прямая со стрелкой 4"/>
            <p:cNvCxnSpPr/>
            <p:nvPr/>
          </p:nvCxnSpPr>
          <p:spPr>
            <a:xfrm>
              <a:off x="3679221" y="2708920"/>
              <a:ext cx="1928826" cy="1588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/>
            <p:cNvCxnSpPr/>
            <p:nvPr/>
          </p:nvCxnSpPr>
          <p:spPr>
            <a:xfrm rot="10800000">
              <a:off x="3679221" y="2996952"/>
              <a:ext cx="1928826" cy="1588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Группа 9"/>
          <p:cNvGrpSpPr/>
          <p:nvPr/>
        </p:nvGrpSpPr>
        <p:grpSpPr>
          <a:xfrm>
            <a:off x="3716980" y="4149080"/>
            <a:ext cx="1928826" cy="289620"/>
            <a:chOff x="3679221" y="2708920"/>
            <a:chExt cx="1928826" cy="289620"/>
          </a:xfrm>
        </p:grpSpPr>
        <p:cxnSp>
          <p:nvCxnSpPr>
            <p:cNvPr id="12" name="Прямая со стрелкой 11"/>
            <p:cNvCxnSpPr/>
            <p:nvPr/>
          </p:nvCxnSpPr>
          <p:spPr>
            <a:xfrm>
              <a:off x="3679221" y="2708920"/>
              <a:ext cx="1928826" cy="1588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 rot="10800000">
              <a:off x="3679221" y="2996952"/>
              <a:ext cx="1928826" cy="1588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Группа 13"/>
          <p:cNvGrpSpPr/>
          <p:nvPr/>
        </p:nvGrpSpPr>
        <p:grpSpPr>
          <a:xfrm>
            <a:off x="3676129" y="5805264"/>
            <a:ext cx="1928826" cy="289620"/>
            <a:chOff x="3679221" y="2708920"/>
            <a:chExt cx="1928826" cy="289620"/>
          </a:xfrm>
        </p:grpSpPr>
        <p:cxnSp>
          <p:nvCxnSpPr>
            <p:cNvPr id="15" name="Прямая со стрелкой 14"/>
            <p:cNvCxnSpPr/>
            <p:nvPr/>
          </p:nvCxnSpPr>
          <p:spPr>
            <a:xfrm>
              <a:off x="3679221" y="2708920"/>
              <a:ext cx="1928826" cy="1588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 rot="10800000">
              <a:off x="3679221" y="2996952"/>
              <a:ext cx="1928826" cy="1588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19</Words>
  <Application>Microsoft Office PowerPoint</Application>
  <PresentationFormat>Экран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ПАЛИНДРОМЫ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</dc:title>
  <dc:creator>Большой</dc:creator>
  <cp:lastModifiedBy>user</cp:lastModifiedBy>
  <cp:revision>50</cp:revision>
  <dcterms:created xsi:type="dcterms:W3CDTF">2015-09-15T18:14:51Z</dcterms:created>
  <dcterms:modified xsi:type="dcterms:W3CDTF">2015-09-16T17:32:38Z</dcterms:modified>
</cp:coreProperties>
</file>