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1" r:id="rId3"/>
    <p:sldId id="285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okartinkah.ru/img/kartinki-dlya-prezentaciy-shkolnye-2004/kartinki-dlya-prezentaciy-shkolnye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19672" y="980725"/>
          <a:ext cx="7200800" cy="5431829"/>
        </p:xfrm>
        <a:graphic>
          <a:graphicData uri="http://schemas.openxmlformats.org/drawingml/2006/table">
            <a:tbl>
              <a:tblPr/>
              <a:tblGrid>
                <a:gridCol w="4377249"/>
                <a:gridCol w="1688155"/>
                <a:gridCol w="1135396"/>
              </a:tblGrid>
              <a:tr h="696474">
                <a:tc>
                  <a:txBody>
                    <a:bodyPr/>
                    <a:lstStyle/>
                    <a:p>
                      <a:pPr indent="165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Arial"/>
                          <a:cs typeface="Times New Roman"/>
                        </a:rPr>
                        <a:t>Направления образовательных программ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Arial"/>
                          <a:cs typeface="Times New Roman"/>
                        </a:rPr>
                        <a:t>Почасовая недельная нагрузка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Arial"/>
                          <a:cs typeface="Times New Roman"/>
                        </a:rPr>
                        <a:t>Часов в 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1">
                <a:tc gridSpan="3"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Физкультурно-спортивное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471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«Волейбол»</a:t>
                      </a:r>
                      <a:endParaRPr lang="ru-RU" sz="10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Arial"/>
                          <a:cs typeface="Times New Roman"/>
                        </a:rPr>
                        <a:t>1 ч</a:t>
                      </a:r>
                      <a:endParaRPr lang="ru-RU" sz="10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Arial"/>
                          <a:cs typeface="Times New Roman"/>
                        </a:rPr>
                        <a:t>34 ч</a:t>
                      </a:r>
                      <a:endParaRPr lang="ru-RU" sz="10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1">
                <a:tc gridSpan="3"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Общекультурное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9149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«Весёлые нотки» (вокально-хоровое пение)</a:t>
                      </a:r>
                      <a:endParaRPr lang="ru-RU" sz="10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Arial"/>
                          <a:cs typeface="Times New Roman"/>
                        </a:rPr>
                        <a:t>1 ч</a:t>
                      </a:r>
                      <a:endParaRPr lang="ru-RU" sz="10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Arial"/>
                          <a:cs typeface="Times New Roman"/>
                        </a:rPr>
                        <a:t>34ч</a:t>
                      </a:r>
                      <a:endParaRPr lang="ru-RU" sz="10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1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«Весёлый </a:t>
                      </a:r>
                      <a:r>
                        <a:rPr lang="ru-RU" sz="1200" b="1" dirty="0" err="1">
                          <a:latin typeface="Times New Roman"/>
                          <a:ea typeface="Arial"/>
                          <a:cs typeface="Times New Roman"/>
                        </a:rPr>
                        <a:t>крарндаш</a:t>
                      </a: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»</a:t>
                      </a:r>
                      <a:endParaRPr lang="ru-RU" sz="10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Arial"/>
                          <a:cs typeface="Times New Roman"/>
                        </a:rPr>
                        <a:t>1,5 ч</a:t>
                      </a:r>
                      <a:endParaRPr lang="ru-RU" sz="10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Arial"/>
                          <a:cs typeface="Times New Roman"/>
                        </a:rPr>
                        <a:t>85 ч</a:t>
                      </a:r>
                      <a:endParaRPr lang="ru-RU" sz="10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1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«Матрёшка»</a:t>
                      </a:r>
                      <a:endParaRPr lang="ru-RU" sz="10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Arial"/>
                          <a:cs typeface="Times New Roman"/>
                        </a:rPr>
                        <a:t>1 ч</a:t>
                      </a:r>
                      <a:endParaRPr lang="ru-RU" sz="10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Arial"/>
                          <a:cs typeface="Times New Roman"/>
                        </a:rPr>
                        <a:t>34 ч</a:t>
                      </a:r>
                      <a:endParaRPr lang="ru-RU" sz="10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1">
                <a:tc gridSpan="3"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Духовно-нравственное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19514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«Основы духовно-нравственной культуры народов России»</a:t>
                      </a:r>
                      <a:endParaRPr lang="ru-RU" sz="10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Arial"/>
                          <a:cs typeface="Times New Roman"/>
                        </a:rPr>
                        <a:t>1 ч</a:t>
                      </a:r>
                      <a:endParaRPr lang="ru-RU" sz="10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Arial"/>
                          <a:cs typeface="Times New Roman"/>
                        </a:rPr>
                        <a:t>34 ч</a:t>
                      </a:r>
                      <a:endParaRPr lang="ru-RU" sz="10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1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Социальное </a:t>
                      </a:r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(</a:t>
                      </a: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по плану </a:t>
                      </a:r>
                      <a:r>
                        <a:rPr lang="ru-RU" sz="1200" b="1" dirty="0" err="1">
                          <a:latin typeface="Times New Roman"/>
                          <a:ea typeface="Arial"/>
                          <a:cs typeface="Times New Roman"/>
                        </a:rPr>
                        <a:t>кл</a:t>
                      </a: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. рук.)</a:t>
                      </a:r>
                      <a:endParaRPr lang="ru-RU" sz="10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Arial"/>
                          <a:cs typeface="Times New Roman"/>
                        </a:rPr>
                        <a:t>1 </a:t>
                      </a: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ч</a:t>
                      </a:r>
                      <a:endParaRPr lang="ru-RU" sz="10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Arial"/>
                          <a:cs typeface="Times New Roman"/>
                        </a:rPr>
                        <a:t>34ч</a:t>
                      </a:r>
                      <a:endParaRPr lang="ru-RU" sz="10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1">
                <a:tc gridSpan="3"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solidFill>
                            <a:srgbClr val="FF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Общеинтеллектуальное</a:t>
                      </a:r>
                      <a:endParaRPr lang="ru-RU" sz="1000" b="1" dirty="0">
                        <a:solidFill>
                          <a:srgbClr val="FF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5471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«Проектная деятельность»</a:t>
                      </a:r>
                      <a:endParaRPr lang="ru-RU" sz="10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0,5</a:t>
                      </a:r>
                      <a:endParaRPr lang="ru-RU" sz="10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Arial"/>
                          <a:cs typeface="Times New Roman"/>
                        </a:rPr>
                        <a:t>17 ч</a:t>
                      </a:r>
                      <a:endParaRPr lang="ru-RU" sz="10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1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Arial"/>
                          <a:cs typeface="Times New Roman"/>
                        </a:rPr>
                        <a:t>«Исследователь»</a:t>
                      </a:r>
                      <a:endParaRPr lang="ru-RU" sz="10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1 ч</a:t>
                      </a:r>
                      <a:endParaRPr lang="ru-RU" sz="10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34 ч</a:t>
                      </a:r>
                      <a:endParaRPr lang="ru-RU" sz="10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1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«Живая математика»</a:t>
                      </a:r>
                      <a:endParaRPr lang="ru-RU" sz="10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Arial"/>
                          <a:cs typeface="Times New Roman"/>
                        </a:rPr>
                        <a:t>1 ч</a:t>
                      </a:r>
                      <a:endParaRPr lang="ru-RU" sz="10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34 ч</a:t>
                      </a:r>
                      <a:endParaRPr lang="ru-RU" sz="10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471"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Arial"/>
                          <a:cs typeface="Times New Roman"/>
                        </a:rPr>
                        <a:t>ИТОГО</a:t>
                      </a:r>
                      <a:endParaRPr lang="ru-RU" sz="1000" b="1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Arial"/>
                          <a:cs typeface="Times New Roman"/>
                        </a:rPr>
                        <a:t>12 </a:t>
                      </a:r>
                      <a:r>
                        <a:rPr lang="ru-RU" sz="1200" b="1" dirty="0">
                          <a:latin typeface="Times New Roman"/>
                          <a:ea typeface="Arial"/>
                          <a:cs typeface="Times New Roman"/>
                        </a:rPr>
                        <a:t>ч</a:t>
                      </a:r>
                      <a:endParaRPr lang="ru-RU" sz="10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651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latin typeface="Times New Roman"/>
                          <a:ea typeface="Arial"/>
                          <a:cs typeface="Times New Roman"/>
                        </a:rPr>
                        <a:t>340 </a:t>
                      </a:r>
                      <a:r>
                        <a:rPr lang="ru-RU" sz="1200" b="1" dirty="0" smtClean="0">
                          <a:latin typeface="Times New Roman"/>
                          <a:ea typeface="Arial"/>
                          <a:cs typeface="Times New Roman"/>
                        </a:rPr>
                        <a:t>ч</a:t>
                      </a:r>
                      <a:endParaRPr lang="ru-RU" sz="1000" b="1" dirty="0"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331640" y="47907"/>
            <a:ext cx="66967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План внеурочной деятельности в </a:t>
            </a:r>
          </a:p>
          <a:p>
            <a:pPr marL="0" marR="0" lvl="0" indent="1651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МКОУ «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Нижнекатуховская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ООШ» на 2015-2016 учебный год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i.ytimg.com/vi/09ouwQKO-NU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424140" y="2791381"/>
            <a:ext cx="45154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Уроки Здоровья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6" name="Picture 4" descr="C:\Users\сухоруковы\YandexDisk\Фотокамера\2015-10-28 10-54-32.JPG"/>
          <p:cNvPicPr>
            <a:picLocks noChangeAspect="1" noChangeArrowheads="1"/>
          </p:cNvPicPr>
          <p:nvPr/>
        </p:nvPicPr>
        <p:blipFill>
          <a:blip r:embed="rId3" cstate="print"/>
          <a:srcRect l="1143" t="14667"/>
          <a:stretch>
            <a:fillRect/>
          </a:stretch>
        </p:blipFill>
        <p:spPr bwMode="auto">
          <a:xfrm>
            <a:off x="4932040" y="404663"/>
            <a:ext cx="3920952" cy="2538435"/>
          </a:xfrm>
          <a:prstGeom prst="cloud">
            <a:avLst/>
          </a:prstGeom>
          <a:noFill/>
        </p:spPr>
      </p:pic>
      <p:pic>
        <p:nvPicPr>
          <p:cNvPr id="28677" name="Picture 5" descr="C:\Users\сухоруковы\YandexDisk\Фотокамера\2015-10-28 10-57-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3016"/>
            <a:ext cx="3960440" cy="2970330"/>
          </a:xfrm>
          <a:prstGeom prst="cloud">
            <a:avLst/>
          </a:prstGeom>
          <a:noFill/>
        </p:spPr>
      </p:pic>
      <p:pic>
        <p:nvPicPr>
          <p:cNvPr id="7" name="Рисунок 6" descr="C:\Users\сухоруковы\YandexDisk\Фотокамера\2015-10-28 10-36-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645024"/>
            <a:ext cx="3692996" cy="2787749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сухоруковы\YandexDisk\Фотокамера\2015-10-28 10-37-12.JPG"/>
          <p:cNvPicPr/>
          <p:nvPr/>
        </p:nvPicPr>
        <p:blipFill>
          <a:blip r:embed="rId6" cstate="print"/>
          <a:srcRect l="1829" t="41374" r="20529" b="17099"/>
          <a:stretch>
            <a:fillRect/>
          </a:stretch>
        </p:blipFill>
        <p:spPr bwMode="auto">
          <a:xfrm>
            <a:off x="323528" y="260648"/>
            <a:ext cx="3638550" cy="2590800"/>
          </a:xfrm>
          <a:prstGeom prst="cloud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23528" y="6021288"/>
            <a:ext cx="6066533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Руководитель:  Сухорукова Н.А. 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omnclan.com/data/56ac19f129e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323528" y="332656"/>
            <a:ext cx="5581128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651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«Весёлые нотки»</a:t>
            </a:r>
            <a:endParaRPr kumimoji="0" lang="ru-RU" sz="4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G:\МО\фото\Фото18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32656"/>
            <a:ext cx="2643988" cy="3595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МО\фото\Фото1918.jpg"/>
          <p:cNvPicPr/>
          <p:nvPr/>
        </p:nvPicPr>
        <p:blipFill>
          <a:blip r:embed="rId4" cstate="print"/>
          <a:srcRect l="-1122" t="24573"/>
          <a:stretch>
            <a:fillRect/>
          </a:stretch>
        </p:blipFill>
        <p:spPr bwMode="auto">
          <a:xfrm>
            <a:off x="1835696" y="1340768"/>
            <a:ext cx="4679528" cy="276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G:\МО\IMG_19700103_13334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60848"/>
            <a:ext cx="2082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G:\МО\фото\Фото19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293096"/>
            <a:ext cx="3168352" cy="229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707904" y="5805264"/>
            <a:ext cx="5184576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Руководитель: Сухорукова Н.А.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G:\МО\Фото104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212976"/>
            <a:ext cx="3024336" cy="222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124</Words>
  <Application>Microsoft Office PowerPoint</Application>
  <PresentationFormat>Экран (4:3)</PresentationFormat>
  <Paragraphs>43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сухоруковы</dc:creator>
  <cp:lastModifiedBy>сухоруковы</cp:lastModifiedBy>
  <cp:revision>49</cp:revision>
  <dcterms:created xsi:type="dcterms:W3CDTF">2016-03-22T09:45:38Z</dcterms:created>
  <dcterms:modified xsi:type="dcterms:W3CDTF">2017-01-04T13:43:45Z</dcterms:modified>
</cp:coreProperties>
</file>