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7410-EB82-4EAF-8A36-6621F0F6D75B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B147-9259-41A5-A328-D491D8759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27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7410-EB82-4EAF-8A36-6621F0F6D75B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B147-9259-41A5-A328-D491D8759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978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7410-EB82-4EAF-8A36-6621F0F6D75B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B147-9259-41A5-A328-D491D8759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92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7410-EB82-4EAF-8A36-6621F0F6D75B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B147-9259-41A5-A328-D491D8759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88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7410-EB82-4EAF-8A36-6621F0F6D75B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B147-9259-41A5-A328-D491D8759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40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7410-EB82-4EAF-8A36-6621F0F6D75B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B147-9259-41A5-A328-D491D8759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17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7410-EB82-4EAF-8A36-6621F0F6D75B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B147-9259-41A5-A328-D491D8759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96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7410-EB82-4EAF-8A36-6621F0F6D75B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B147-9259-41A5-A328-D491D8759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17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7410-EB82-4EAF-8A36-6621F0F6D75B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B147-9259-41A5-A328-D491D8759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11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7410-EB82-4EAF-8A36-6621F0F6D75B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B147-9259-41A5-A328-D491D8759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48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7410-EB82-4EAF-8A36-6621F0F6D75B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B147-9259-41A5-A328-D491D8759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5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D7410-EB82-4EAF-8A36-6621F0F6D75B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2B147-9259-41A5-A328-D491D8759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590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4906" y="936433"/>
            <a:ext cx="967281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Тренажёр для чтения по слогам</a:t>
            </a:r>
          </a:p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Автор: Фаттахова Олеся Вячеславовна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25" b="30351" l="3355" r="58307">
                        <a14:foregroundMark x1="15974" y1="19489" x2="11821" y2="20767"/>
                        <a14:foregroundMark x1="18371" y1="22843" x2="5911" y2="22843"/>
                        <a14:foregroundMark x1="10064" y1="20767" x2="25240" y2="25240"/>
                        <a14:foregroundMark x1="7987" y1="22045" x2="52556" y2="19808"/>
                        <a14:foregroundMark x1="41693" y1="24601" x2="52716" y2="24601"/>
                        <a14:foregroundMark x1="13419" y1="12460" x2="23642" y2="16134"/>
                        <a14:foregroundMark x1="32428" y1="14377" x2="41214" y2="16933"/>
                        <a14:foregroundMark x1="37380" y1="15016" x2="42812" y2="15815"/>
                        <a14:foregroundMark x1="43450" y1="15335" x2="43610" y2="15335"/>
                        <a14:foregroundMark x1="43131" y1="13419" x2="45367" y2="16134"/>
                        <a14:foregroundMark x1="24601" y1="13738" x2="26198" y2="16613"/>
                        <a14:foregroundMark x1="22364" y1="13898" x2="23802" y2="15655"/>
                        <a14:foregroundMark x1="30671" y1="14537" x2="30990" y2="15335"/>
                        <a14:foregroundMark x1="25719" y1="15176" x2="27796" y2="15974"/>
                        <a14:foregroundMark x1="10543" y1="13578" x2="15335" y2="13898"/>
                        <a14:backgroundMark x1="25399" y1="11502" x2="26038" y2="11821"/>
                        <a14:backgroundMark x1="26837" y1="12460" x2="28754" y2="15655"/>
                      </a14:backgroundRemoval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l="3498" t="9641" r="40602" b="71395"/>
          <a:stretch/>
        </p:blipFill>
        <p:spPr>
          <a:xfrm>
            <a:off x="498881" y="4587570"/>
            <a:ext cx="5471298" cy="185604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63087" y="4583582"/>
            <a:ext cx="1237098" cy="186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06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25" b="30351" l="3355" r="58307">
                        <a14:foregroundMark x1="15974" y1="19489" x2="11821" y2="20767"/>
                        <a14:foregroundMark x1="18371" y1="22843" x2="5911" y2="22843"/>
                        <a14:foregroundMark x1="10064" y1="20767" x2="25240" y2="25240"/>
                        <a14:foregroundMark x1="7987" y1="22045" x2="52556" y2="19808"/>
                        <a14:foregroundMark x1="41693" y1="24601" x2="52716" y2="24601"/>
                        <a14:foregroundMark x1="13419" y1="12460" x2="23642" y2="16134"/>
                        <a14:foregroundMark x1="32428" y1="14377" x2="41214" y2="16933"/>
                        <a14:foregroundMark x1="37380" y1="15016" x2="42812" y2="15815"/>
                        <a14:foregroundMark x1="43450" y1="15335" x2="43610" y2="15335"/>
                        <a14:foregroundMark x1="43131" y1="13419" x2="45367" y2="16134"/>
                        <a14:foregroundMark x1="24601" y1="13738" x2="26198" y2="16613"/>
                        <a14:foregroundMark x1="22364" y1="13898" x2="23802" y2="15655"/>
                        <a14:foregroundMark x1="30671" y1="14537" x2="30990" y2="15335"/>
                        <a14:foregroundMark x1="25719" y1="15176" x2="27796" y2="15974"/>
                        <a14:foregroundMark x1="10543" y1="13578" x2="15335" y2="13898"/>
                        <a14:backgroundMark x1="25399" y1="11502" x2="26038" y2="11821"/>
                        <a14:backgroundMark x1="26837" y1="12460" x2="28754" y2="15655"/>
                      </a14:backgroundRemoval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l="3498" t="9641" r="40602" b="71395"/>
          <a:stretch/>
        </p:blipFill>
        <p:spPr>
          <a:xfrm>
            <a:off x="642100" y="2487327"/>
            <a:ext cx="5471298" cy="185604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25" b="30351" l="3355" r="58307">
                        <a14:foregroundMark x1="15974" y1="19489" x2="11821" y2="20767"/>
                        <a14:foregroundMark x1="18371" y1="22843" x2="5911" y2="22843"/>
                        <a14:foregroundMark x1="10064" y1="20767" x2="25240" y2="25240"/>
                        <a14:foregroundMark x1="7987" y1="22045" x2="52556" y2="19808"/>
                        <a14:foregroundMark x1="41693" y1="24601" x2="52716" y2="24601"/>
                        <a14:foregroundMark x1="13419" y1="12460" x2="23642" y2="16134"/>
                        <a14:foregroundMark x1="32428" y1="14377" x2="41214" y2="16933"/>
                        <a14:foregroundMark x1="37380" y1="15016" x2="42812" y2="15815"/>
                        <a14:foregroundMark x1="43450" y1="15335" x2="43610" y2="15335"/>
                        <a14:foregroundMark x1="43131" y1="13419" x2="45367" y2="16134"/>
                        <a14:foregroundMark x1="24601" y1="13738" x2="26198" y2="16613"/>
                        <a14:foregroundMark x1="22364" y1="13898" x2="23802" y2="15655"/>
                        <a14:foregroundMark x1="30671" y1="14537" x2="30990" y2="15335"/>
                        <a14:foregroundMark x1="25719" y1="15176" x2="27796" y2="15974"/>
                        <a14:foregroundMark x1="10543" y1="13578" x2="15335" y2="13898"/>
                        <a14:backgroundMark x1="25399" y1="11502" x2="26038" y2="11821"/>
                        <a14:backgroundMark x1="26837" y1="12460" x2="28754" y2="15655"/>
                      </a14:backgroundRemoval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l="3498" t="9641" r="40602" b="71395"/>
          <a:stretch/>
        </p:blipFill>
        <p:spPr>
          <a:xfrm>
            <a:off x="4622777" y="2519114"/>
            <a:ext cx="5471298" cy="18560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56407" y="822496"/>
            <a:ext cx="405699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 smtClean="0"/>
              <a:t>К</a:t>
            </a:r>
            <a:r>
              <a:rPr lang="ru-RU" sz="16600" b="1" dirty="0" smtClean="0">
                <a:solidFill>
                  <a:srgbClr val="FF0000"/>
                </a:solidFill>
              </a:rPr>
              <a:t>У</a:t>
            </a:r>
            <a:endParaRPr lang="ru-RU" sz="16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4784" y="800259"/>
            <a:ext cx="405699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 smtClean="0"/>
              <a:t>П</a:t>
            </a:r>
            <a:r>
              <a:rPr lang="ru-RU" sz="16600" b="1" dirty="0" smtClean="0">
                <a:solidFill>
                  <a:srgbClr val="FF0000"/>
                </a:solidFill>
              </a:rPr>
              <a:t>И</a:t>
            </a:r>
            <a:endParaRPr lang="ru-RU" sz="1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70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25" b="30351" l="3355" r="58307">
                        <a14:foregroundMark x1="15974" y1="19489" x2="11821" y2="20767"/>
                        <a14:foregroundMark x1="18371" y1="22843" x2="5911" y2="22843"/>
                        <a14:foregroundMark x1="10064" y1="20767" x2="25240" y2="25240"/>
                        <a14:foregroundMark x1="7987" y1="22045" x2="52556" y2="19808"/>
                        <a14:foregroundMark x1="41693" y1="24601" x2="52716" y2="24601"/>
                        <a14:foregroundMark x1="13419" y1="12460" x2="23642" y2="16134"/>
                        <a14:foregroundMark x1="32428" y1="14377" x2="41214" y2="16933"/>
                        <a14:foregroundMark x1="37380" y1="15016" x2="42812" y2="15815"/>
                        <a14:foregroundMark x1="43450" y1="15335" x2="43610" y2="15335"/>
                        <a14:foregroundMark x1="43131" y1="13419" x2="45367" y2="16134"/>
                        <a14:foregroundMark x1="24601" y1="13738" x2="26198" y2="16613"/>
                        <a14:foregroundMark x1="22364" y1="13898" x2="23802" y2="15655"/>
                        <a14:foregroundMark x1="30671" y1="14537" x2="30990" y2="15335"/>
                        <a14:foregroundMark x1="25719" y1="15176" x2="27796" y2="15974"/>
                        <a14:foregroundMark x1="10543" y1="13578" x2="15335" y2="13898"/>
                        <a14:backgroundMark x1="25399" y1="11502" x2="26038" y2="11821"/>
                        <a14:backgroundMark x1="26837" y1="12460" x2="28754" y2="15655"/>
                      </a14:backgroundRemoval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l="3498" t="9641" r="40602" b="71395"/>
          <a:stretch/>
        </p:blipFill>
        <p:spPr>
          <a:xfrm>
            <a:off x="642100" y="2487327"/>
            <a:ext cx="5471298" cy="185604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25" b="30351" l="3355" r="58307">
                        <a14:foregroundMark x1="15974" y1="19489" x2="11821" y2="20767"/>
                        <a14:foregroundMark x1="18371" y1="22843" x2="5911" y2="22843"/>
                        <a14:foregroundMark x1="10064" y1="20767" x2="25240" y2="25240"/>
                        <a14:foregroundMark x1="7987" y1="22045" x2="52556" y2="19808"/>
                        <a14:foregroundMark x1="41693" y1="24601" x2="52716" y2="24601"/>
                        <a14:foregroundMark x1="13419" y1="12460" x2="23642" y2="16134"/>
                        <a14:foregroundMark x1="32428" y1="14377" x2="41214" y2="16933"/>
                        <a14:foregroundMark x1="37380" y1="15016" x2="42812" y2="15815"/>
                        <a14:foregroundMark x1="43450" y1="15335" x2="43610" y2="15335"/>
                        <a14:foregroundMark x1="43131" y1="13419" x2="45367" y2="16134"/>
                        <a14:foregroundMark x1="24601" y1="13738" x2="26198" y2="16613"/>
                        <a14:foregroundMark x1="22364" y1="13898" x2="23802" y2="15655"/>
                        <a14:foregroundMark x1="30671" y1="14537" x2="30990" y2="15335"/>
                        <a14:foregroundMark x1="25719" y1="15176" x2="27796" y2="15974"/>
                        <a14:foregroundMark x1="10543" y1="13578" x2="15335" y2="13898"/>
                        <a14:backgroundMark x1="25399" y1="11502" x2="26038" y2="11821"/>
                        <a14:backgroundMark x1="26837" y1="12460" x2="28754" y2="15655"/>
                      </a14:backgroundRemoval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l="3498" t="9641" r="40602" b="71395"/>
          <a:stretch/>
        </p:blipFill>
        <p:spPr>
          <a:xfrm>
            <a:off x="4622777" y="2519114"/>
            <a:ext cx="5471298" cy="18560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56407" y="822496"/>
            <a:ext cx="405699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 smtClean="0"/>
              <a:t>К</a:t>
            </a:r>
            <a:r>
              <a:rPr lang="ru-RU" sz="16600" b="1" dirty="0" smtClean="0">
                <a:solidFill>
                  <a:srgbClr val="FF0000"/>
                </a:solidFill>
              </a:rPr>
              <a:t>У</a:t>
            </a:r>
            <a:endParaRPr lang="ru-RU" sz="16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33331" y="768471"/>
            <a:ext cx="405699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/>
              <a:t>Л</a:t>
            </a:r>
            <a:endParaRPr lang="ru-RU" sz="16600" b="1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632581" y="2677664"/>
            <a:ext cx="1237098" cy="18600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47180" y="800258"/>
            <a:ext cx="405699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 smtClean="0"/>
              <a:t>П</a:t>
            </a:r>
            <a:r>
              <a:rPr lang="ru-RU" sz="16600" b="1" dirty="0" smtClean="0">
                <a:solidFill>
                  <a:srgbClr val="FF0000"/>
                </a:solidFill>
              </a:rPr>
              <a:t>И</a:t>
            </a:r>
            <a:endParaRPr lang="ru-RU" sz="1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85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25" b="30351" l="3355" r="58307">
                        <a14:foregroundMark x1="15974" y1="19489" x2="11821" y2="20767"/>
                        <a14:foregroundMark x1="18371" y1="22843" x2="5911" y2="22843"/>
                        <a14:foregroundMark x1="10064" y1="20767" x2="25240" y2="25240"/>
                        <a14:foregroundMark x1="7987" y1="22045" x2="52556" y2="19808"/>
                        <a14:foregroundMark x1="41693" y1="24601" x2="52716" y2="24601"/>
                        <a14:foregroundMark x1="13419" y1="12460" x2="23642" y2="16134"/>
                        <a14:foregroundMark x1="32428" y1="14377" x2="41214" y2="16933"/>
                        <a14:foregroundMark x1="37380" y1="15016" x2="42812" y2="15815"/>
                        <a14:foregroundMark x1="43450" y1="15335" x2="43610" y2="15335"/>
                        <a14:foregroundMark x1="43131" y1="13419" x2="45367" y2="16134"/>
                        <a14:foregroundMark x1="24601" y1="13738" x2="26198" y2="16613"/>
                        <a14:foregroundMark x1="22364" y1="13898" x2="23802" y2="15655"/>
                        <a14:foregroundMark x1="30671" y1="14537" x2="30990" y2="15335"/>
                        <a14:foregroundMark x1="25719" y1="15176" x2="27796" y2="15974"/>
                        <a14:foregroundMark x1="10543" y1="13578" x2="15335" y2="13898"/>
                        <a14:backgroundMark x1="25399" y1="11502" x2="26038" y2="11821"/>
                        <a14:backgroundMark x1="26837" y1="12460" x2="28754" y2="15655"/>
                      </a14:backgroundRemoval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l="3498" t="9641" r="40602" b="71395"/>
          <a:stretch/>
        </p:blipFill>
        <p:spPr>
          <a:xfrm>
            <a:off x="642100" y="2487327"/>
            <a:ext cx="5471298" cy="185604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25" b="30351" l="3355" r="58307">
                        <a14:foregroundMark x1="15974" y1="19489" x2="11821" y2="20767"/>
                        <a14:foregroundMark x1="18371" y1="22843" x2="5911" y2="22843"/>
                        <a14:foregroundMark x1="10064" y1="20767" x2="25240" y2="25240"/>
                        <a14:foregroundMark x1="7987" y1="22045" x2="52556" y2="19808"/>
                        <a14:foregroundMark x1="41693" y1="24601" x2="52716" y2="24601"/>
                        <a14:foregroundMark x1="13419" y1="12460" x2="23642" y2="16134"/>
                        <a14:foregroundMark x1="32428" y1="14377" x2="41214" y2="16933"/>
                        <a14:foregroundMark x1="37380" y1="15016" x2="42812" y2="15815"/>
                        <a14:foregroundMark x1="43450" y1="15335" x2="43610" y2="15335"/>
                        <a14:foregroundMark x1="43131" y1="13419" x2="45367" y2="16134"/>
                        <a14:foregroundMark x1="24601" y1="13738" x2="26198" y2="16613"/>
                        <a14:foregroundMark x1="22364" y1="13898" x2="23802" y2="15655"/>
                        <a14:foregroundMark x1="30671" y1="14537" x2="30990" y2="15335"/>
                        <a14:foregroundMark x1="25719" y1="15176" x2="27796" y2="15974"/>
                        <a14:foregroundMark x1="10543" y1="13578" x2="15335" y2="13898"/>
                        <a14:backgroundMark x1="25399" y1="11502" x2="26038" y2="11821"/>
                        <a14:backgroundMark x1="26837" y1="12460" x2="28754" y2="15655"/>
                      </a14:backgroundRemoval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l="3498" t="9641" r="40602" b="71395"/>
          <a:stretch/>
        </p:blipFill>
        <p:spPr>
          <a:xfrm>
            <a:off x="6494477" y="2695638"/>
            <a:ext cx="5471298" cy="18560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56407" y="822496"/>
            <a:ext cx="405699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 smtClean="0"/>
              <a:t>П</a:t>
            </a:r>
            <a:r>
              <a:rPr lang="ru-RU" sz="16600" b="1" dirty="0" smtClean="0">
                <a:solidFill>
                  <a:srgbClr val="FF0000"/>
                </a:solidFill>
              </a:rPr>
              <a:t>А</a:t>
            </a:r>
            <a:endParaRPr lang="ru-RU" sz="16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5792" y="836779"/>
            <a:ext cx="405699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 smtClean="0"/>
              <a:t>П</a:t>
            </a:r>
            <a:endParaRPr lang="ru-RU" sz="16600" b="1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94849" y="2795379"/>
            <a:ext cx="1237098" cy="18600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46025" y="979471"/>
            <a:ext cx="405699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 smtClean="0"/>
              <a:t>К</a:t>
            </a:r>
            <a:r>
              <a:rPr lang="ru-RU" sz="16600" b="1" dirty="0" smtClean="0">
                <a:solidFill>
                  <a:srgbClr val="FF0000"/>
                </a:solidFill>
              </a:rPr>
              <a:t>А</a:t>
            </a:r>
            <a:endParaRPr lang="ru-RU" sz="1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85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25" b="30351" l="3355" r="58307">
                        <a14:foregroundMark x1="15974" y1="19489" x2="11821" y2="20767"/>
                        <a14:foregroundMark x1="18371" y1="22843" x2="5911" y2="22843"/>
                        <a14:foregroundMark x1="10064" y1="20767" x2="25240" y2="25240"/>
                        <a14:foregroundMark x1="7987" y1="22045" x2="52556" y2="19808"/>
                        <a14:foregroundMark x1="41693" y1="24601" x2="52716" y2="24601"/>
                        <a14:foregroundMark x1="13419" y1="12460" x2="23642" y2="16134"/>
                        <a14:foregroundMark x1="32428" y1="14377" x2="41214" y2="16933"/>
                        <a14:foregroundMark x1="37380" y1="15016" x2="42812" y2="15815"/>
                        <a14:foregroundMark x1="43450" y1="15335" x2="43610" y2="15335"/>
                        <a14:foregroundMark x1="43131" y1="13419" x2="45367" y2="16134"/>
                        <a14:foregroundMark x1="24601" y1="13738" x2="26198" y2="16613"/>
                        <a14:foregroundMark x1="22364" y1="13898" x2="23802" y2="15655"/>
                        <a14:foregroundMark x1="30671" y1="14537" x2="30990" y2="15335"/>
                        <a14:foregroundMark x1="25719" y1="15176" x2="27796" y2="15974"/>
                        <a14:foregroundMark x1="10543" y1="13578" x2="15335" y2="13898"/>
                        <a14:backgroundMark x1="25399" y1="11502" x2="26038" y2="11821"/>
                        <a14:backgroundMark x1="26837" y1="12460" x2="28754" y2="15655"/>
                      </a14:backgroundRemoval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l="3498" t="9641" r="40602" b="71395"/>
          <a:stretch/>
        </p:blipFill>
        <p:spPr>
          <a:xfrm>
            <a:off x="642100" y="2487327"/>
            <a:ext cx="5471298" cy="185604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25" b="30351" l="3355" r="58307">
                        <a14:foregroundMark x1="15974" y1="19489" x2="11821" y2="20767"/>
                        <a14:foregroundMark x1="18371" y1="22843" x2="5911" y2="22843"/>
                        <a14:foregroundMark x1="10064" y1="20767" x2="25240" y2="25240"/>
                        <a14:foregroundMark x1="7987" y1="22045" x2="52556" y2="19808"/>
                        <a14:foregroundMark x1="41693" y1="24601" x2="52716" y2="24601"/>
                        <a14:foregroundMark x1="13419" y1="12460" x2="23642" y2="16134"/>
                        <a14:foregroundMark x1="32428" y1="14377" x2="41214" y2="16933"/>
                        <a14:foregroundMark x1="37380" y1="15016" x2="42812" y2="15815"/>
                        <a14:foregroundMark x1="43450" y1="15335" x2="43610" y2="15335"/>
                        <a14:foregroundMark x1="43131" y1="13419" x2="45367" y2="16134"/>
                        <a14:foregroundMark x1="24601" y1="13738" x2="26198" y2="16613"/>
                        <a14:foregroundMark x1="22364" y1="13898" x2="23802" y2="15655"/>
                        <a14:foregroundMark x1="30671" y1="14537" x2="30990" y2="15335"/>
                        <a14:foregroundMark x1="25719" y1="15176" x2="27796" y2="15974"/>
                        <a14:foregroundMark x1="10543" y1="13578" x2="15335" y2="13898"/>
                        <a14:backgroundMark x1="25399" y1="11502" x2="26038" y2="11821"/>
                        <a14:backgroundMark x1="26837" y1="12460" x2="28754" y2="15655"/>
                      </a14:backgroundRemoval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l="3498" t="9641" r="40602" b="71395"/>
          <a:stretch/>
        </p:blipFill>
        <p:spPr>
          <a:xfrm>
            <a:off x="6494477" y="2695638"/>
            <a:ext cx="5471298" cy="18560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56407" y="822496"/>
            <a:ext cx="405699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 smtClean="0"/>
              <a:t>П</a:t>
            </a:r>
            <a:r>
              <a:rPr lang="ru-RU" sz="166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65792" y="836779"/>
            <a:ext cx="405699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 smtClean="0"/>
              <a:t>Л</a:t>
            </a:r>
            <a:endParaRPr lang="ru-RU" sz="16600" b="1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94849" y="2795379"/>
            <a:ext cx="1237098" cy="18600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46025" y="979471"/>
            <a:ext cx="405699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 smtClean="0"/>
              <a:t>К</a:t>
            </a:r>
            <a:r>
              <a:rPr lang="ru-RU" sz="16600" b="1" dirty="0" smtClean="0">
                <a:solidFill>
                  <a:srgbClr val="FF0000"/>
                </a:solidFill>
              </a:rPr>
              <a:t>А</a:t>
            </a:r>
            <a:endParaRPr lang="ru-RU" sz="1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20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25" b="30351" l="3355" r="58307">
                        <a14:foregroundMark x1="15974" y1="19489" x2="11821" y2="20767"/>
                        <a14:foregroundMark x1="18371" y1="22843" x2="5911" y2="22843"/>
                        <a14:foregroundMark x1="10064" y1="20767" x2="25240" y2="25240"/>
                        <a14:foregroundMark x1="7987" y1="22045" x2="52556" y2="19808"/>
                        <a14:foregroundMark x1="41693" y1="24601" x2="52716" y2="24601"/>
                        <a14:foregroundMark x1="13419" y1="12460" x2="23642" y2="16134"/>
                        <a14:foregroundMark x1="32428" y1="14377" x2="41214" y2="16933"/>
                        <a14:foregroundMark x1="37380" y1="15016" x2="42812" y2="15815"/>
                        <a14:foregroundMark x1="43450" y1="15335" x2="43610" y2="15335"/>
                        <a14:foregroundMark x1="43131" y1="13419" x2="45367" y2="16134"/>
                        <a14:foregroundMark x1="24601" y1="13738" x2="26198" y2="16613"/>
                        <a14:foregroundMark x1="22364" y1="13898" x2="23802" y2="15655"/>
                        <a14:foregroundMark x1="30671" y1="14537" x2="30990" y2="15335"/>
                        <a14:foregroundMark x1="25719" y1="15176" x2="27796" y2="15974"/>
                        <a14:foregroundMark x1="10543" y1="13578" x2="15335" y2="13898"/>
                        <a14:backgroundMark x1="25399" y1="11502" x2="26038" y2="11821"/>
                        <a14:backgroundMark x1="26837" y1="12460" x2="28754" y2="15655"/>
                      </a14:backgroundRemoval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l="3498" t="9641" r="40602" b="71395"/>
          <a:stretch/>
        </p:blipFill>
        <p:spPr>
          <a:xfrm>
            <a:off x="642100" y="2487327"/>
            <a:ext cx="5471298" cy="185604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25" b="30351" l="3355" r="58307">
                        <a14:foregroundMark x1="15974" y1="19489" x2="11821" y2="20767"/>
                        <a14:foregroundMark x1="18371" y1="22843" x2="5911" y2="22843"/>
                        <a14:foregroundMark x1="10064" y1="20767" x2="25240" y2="25240"/>
                        <a14:foregroundMark x1="7987" y1="22045" x2="52556" y2="19808"/>
                        <a14:foregroundMark x1="41693" y1="24601" x2="52716" y2="24601"/>
                        <a14:foregroundMark x1="13419" y1="12460" x2="23642" y2="16134"/>
                        <a14:foregroundMark x1="32428" y1="14377" x2="41214" y2="16933"/>
                        <a14:foregroundMark x1="37380" y1="15016" x2="42812" y2="15815"/>
                        <a14:foregroundMark x1="43450" y1="15335" x2="43610" y2="15335"/>
                        <a14:foregroundMark x1="43131" y1="13419" x2="45367" y2="16134"/>
                        <a14:foregroundMark x1="24601" y1="13738" x2="26198" y2="16613"/>
                        <a14:foregroundMark x1="22364" y1="13898" x2="23802" y2="15655"/>
                        <a14:foregroundMark x1="30671" y1="14537" x2="30990" y2="15335"/>
                        <a14:foregroundMark x1="25719" y1="15176" x2="27796" y2="15974"/>
                        <a14:foregroundMark x1="10543" y1="13578" x2="15335" y2="13898"/>
                        <a14:backgroundMark x1="25399" y1="11502" x2="26038" y2="11821"/>
                        <a14:backgroundMark x1="26837" y1="12460" x2="28754" y2="15655"/>
                      </a14:backgroundRemoval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l="3498" t="9641" r="40602" b="71395"/>
          <a:stretch/>
        </p:blipFill>
        <p:spPr>
          <a:xfrm>
            <a:off x="4269244" y="2683691"/>
            <a:ext cx="5471298" cy="18560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56407" y="822496"/>
            <a:ext cx="405699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 smtClean="0"/>
              <a:t>П</a:t>
            </a:r>
            <a:r>
              <a:rPr lang="ru-RU" sz="16600" b="1" dirty="0" smtClean="0">
                <a:solidFill>
                  <a:srgbClr val="FF0000"/>
                </a:solidFill>
              </a:rPr>
              <a:t>Е</a:t>
            </a:r>
            <a:endParaRPr lang="ru-RU" sz="16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48139" y="793534"/>
            <a:ext cx="405699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 smtClean="0"/>
              <a:t>Л</a:t>
            </a:r>
            <a:endParaRPr lang="ru-RU" sz="16600" b="1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23859" y="2706759"/>
            <a:ext cx="1237098" cy="18600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86605" y="837707"/>
            <a:ext cx="405699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 smtClean="0"/>
              <a:t>Н</a:t>
            </a:r>
            <a:r>
              <a:rPr lang="ru-RU" sz="16600" b="1" dirty="0" smtClean="0">
                <a:solidFill>
                  <a:srgbClr val="FF0000"/>
                </a:solidFill>
              </a:rPr>
              <a:t>А</a:t>
            </a:r>
            <a:endParaRPr lang="ru-RU" sz="1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91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25" b="30351" l="3355" r="58307">
                        <a14:foregroundMark x1="15974" y1="19489" x2="11821" y2="20767"/>
                        <a14:foregroundMark x1="18371" y1="22843" x2="5911" y2="22843"/>
                        <a14:foregroundMark x1="10064" y1="20767" x2="25240" y2="25240"/>
                        <a14:foregroundMark x1="7987" y1="22045" x2="52556" y2="19808"/>
                        <a14:foregroundMark x1="41693" y1="24601" x2="52716" y2="24601"/>
                        <a14:foregroundMark x1="13419" y1="12460" x2="23642" y2="16134"/>
                        <a14:foregroundMark x1="32428" y1="14377" x2="41214" y2="16933"/>
                        <a14:foregroundMark x1="37380" y1="15016" x2="42812" y2="15815"/>
                        <a14:foregroundMark x1="43450" y1="15335" x2="43610" y2="15335"/>
                        <a14:foregroundMark x1="43131" y1="13419" x2="45367" y2="16134"/>
                        <a14:foregroundMark x1="24601" y1="13738" x2="26198" y2="16613"/>
                        <a14:foregroundMark x1="22364" y1="13898" x2="23802" y2="15655"/>
                        <a14:foregroundMark x1="30671" y1="14537" x2="30990" y2="15335"/>
                        <a14:foregroundMark x1="25719" y1="15176" x2="27796" y2="15974"/>
                        <a14:foregroundMark x1="10543" y1="13578" x2="15335" y2="13898"/>
                        <a14:backgroundMark x1="25399" y1="11502" x2="26038" y2="11821"/>
                        <a14:backgroundMark x1="26837" y1="12460" x2="28754" y2="15655"/>
                      </a14:backgroundRemoval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l="3498" t="9641" r="40602" b="71395"/>
          <a:stretch/>
        </p:blipFill>
        <p:spPr>
          <a:xfrm>
            <a:off x="802833" y="2762330"/>
            <a:ext cx="4146356" cy="140658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25" b="30351" l="3355" r="58307">
                        <a14:foregroundMark x1="15974" y1="19489" x2="11821" y2="20767"/>
                        <a14:foregroundMark x1="18371" y1="22843" x2="5911" y2="22843"/>
                        <a14:foregroundMark x1="10064" y1="20767" x2="25240" y2="25240"/>
                        <a14:foregroundMark x1="7987" y1="22045" x2="52556" y2="19808"/>
                        <a14:foregroundMark x1="41693" y1="24601" x2="52716" y2="24601"/>
                        <a14:foregroundMark x1="13419" y1="12460" x2="23642" y2="16134"/>
                        <a14:foregroundMark x1="32428" y1="14377" x2="41214" y2="16933"/>
                        <a14:foregroundMark x1="37380" y1="15016" x2="42812" y2="15815"/>
                        <a14:foregroundMark x1="43450" y1="15335" x2="43610" y2="15335"/>
                        <a14:foregroundMark x1="43131" y1="13419" x2="45367" y2="16134"/>
                        <a14:foregroundMark x1="24601" y1="13738" x2="26198" y2="16613"/>
                        <a14:foregroundMark x1="22364" y1="13898" x2="23802" y2="15655"/>
                        <a14:foregroundMark x1="30671" y1="14537" x2="30990" y2="15335"/>
                        <a14:foregroundMark x1="25719" y1="15176" x2="27796" y2="15974"/>
                        <a14:foregroundMark x1="10543" y1="13578" x2="15335" y2="13898"/>
                        <a14:backgroundMark x1="25399" y1="11502" x2="26038" y2="11821"/>
                        <a14:backgroundMark x1="26837" y1="12460" x2="28754" y2="15655"/>
                      </a14:backgroundRemoval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l="3498" t="9641" r="40602" b="71395"/>
          <a:stretch/>
        </p:blipFill>
        <p:spPr>
          <a:xfrm>
            <a:off x="4647374" y="2895944"/>
            <a:ext cx="4146356" cy="14065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55307" y="1094201"/>
            <a:ext cx="405699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b="1" dirty="0" smtClean="0"/>
              <a:t>Л</a:t>
            </a:r>
            <a:r>
              <a:rPr lang="ru-RU" sz="13800" b="1" dirty="0" smtClean="0">
                <a:solidFill>
                  <a:srgbClr val="FF0000"/>
                </a:solidFill>
              </a:rPr>
              <a:t>А</a:t>
            </a:r>
            <a:endParaRPr lang="ru-RU" sz="13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53" y="1094201"/>
            <a:ext cx="132159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b="1" dirty="0"/>
              <a:t>П</a:t>
            </a:r>
            <a:endParaRPr lang="ru-RU" sz="13800" b="1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653" y="2762330"/>
            <a:ext cx="1237098" cy="18600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37294" y="1093797"/>
            <a:ext cx="19618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b="1" dirty="0" smtClean="0"/>
              <a:t>Т</a:t>
            </a:r>
            <a:r>
              <a:rPr lang="ru-RU" sz="13800" b="1" dirty="0" smtClean="0">
                <a:solidFill>
                  <a:srgbClr val="FF0000"/>
                </a:solidFill>
              </a:rPr>
              <a:t>Е</a:t>
            </a:r>
            <a:endParaRPr lang="ru-RU" sz="13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53523" y="1093797"/>
            <a:ext cx="13498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b="1" dirty="0" smtClean="0"/>
              <a:t>С</a:t>
            </a:r>
            <a:endParaRPr lang="ru-RU" sz="13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26088" y="1093797"/>
            <a:ext cx="405699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b="1" dirty="0" smtClean="0"/>
              <a:t>Л</a:t>
            </a:r>
            <a:r>
              <a:rPr lang="ru-RU" sz="13800" b="1" dirty="0" smtClean="0">
                <a:solidFill>
                  <a:srgbClr val="FF0000"/>
                </a:solidFill>
              </a:rPr>
              <a:t>И</a:t>
            </a:r>
            <a:endParaRPr lang="ru-RU" sz="13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566264" y="1091901"/>
            <a:ext cx="405699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b="1" dirty="0" smtClean="0"/>
              <a:t>Н</a:t>
            </a:r>
            <a:endParaRPr lang="ru-RU" sz="13800" b="1" dirty="0">
              <a:solidFill>
                <a:srgbClr val="FF000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78069" y="2895944"/>
            <a:ext cx="1237098" cy="186003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25" b="30351" l="3355" r="58307">
                        <a14:foregroundMark x1="15974" y1="19489" x2="11821" y2="20767"/>
                        <a14:foregroundMark x1="18371" y1="22843" x2="5911" y2="22843"/>
                        <a14:foregroundMark x1="10064" y1="20767" x2="25240" y2="25240"/>
                        <a14:foregroundMark x1="7987" y1="22045" x2="52556" y2="19808"/>
                        <a14:foregroundMark x1="41693" y1="24601" x2="52716" y2="24601"/>
                        <a14:foregroundMark x1="13419" y1="12460" x2="23642" y2="16134"/>
                        <a14:foregroundMark x1="32428" y1="14377" x2="41214" y2="16933"/>
                        <a14:foregroundMark x1="37380" y1="15016" x2="42812" y2="15815"/>
                        <a14:foregroundMark x1="43450" y1="15335" x2="43610" y2="15335"/>
                        <a14:foregroundMark x1="43131" y1="13419" x2="45367" y2="16134"/>
                        <a14:foregroundMark x1="24601" y1="13738" x2="26198" y2="16613"/>
                        <a14:foregroundMark x1="22364" y1="13898" x2="23802" y2="15655"/>
                        <a14:foregroundMark x1="30671" y1="14537" x2="30990" y2="15335"/>
                        <a14:foregroundMark x1="25719" y1="15176" x2="27796" y2="15974"/>
                        <a14:foregroundMark x1="10543" y1="13578" x2="15335" y2="13898"/>
                        <a14:backgroundMark x1="25399" y1="11502" x2="26038" y2="11821"/>
                        <a14:backgroundMark x1="26837" y1="12460" x2="28754" y2="15655"/>
                      </a14:backgroundRemoval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l="3498" t="9641" r="40602" b="71395"/>
          <a:stretch/>
        </p:blipFill>
        <p:spPr>
          <a:xfrm>
            <a:off x="7221869" y="2895944"/>
            <a:ext cx="4146356" cy="140658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30347" y="2669217"/>
            <a:ext cx="1237098" cy="186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75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30</Words>
  <Application>Microsoft Office PowerPoint</Application>
  <PresentationFormat>Широкоэкранный</PresentationFormat>
  <Paragraphs>22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Олеся Фаттахова</dc:creator>
  <cp:lastModifiedBy>Олеся Фаттахова</cp:lastModifiedBy>
  <cp:revision>5</cp:revision>
  <dcterms:created xsi:type="dcterms:W3CDTF">2021-10-24T11:30:38Z</dcterms:created>
  <dcterms:modified xsi:type="dcterms:W3CDTF">2023-10-07T12:38:35Z</dcterms:modified>
</cp:coreProperties>
</file>