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58" r:id="rId4"/>
    <p:sldId id="273" r:id="rId5"/>
    <p:sldId id="260" r:id="rId6"/>
    <p:sldId id="274" r:id="rId7"/>
    <p:sldId id="261" r:id="rId8"/>
    <p:sldId id="264" r:id="rId9"/>
    <p:sldId id="272" r:id="rId10"/>
    <p:sldId id="262" r:id="rId11"/>
    <p:sldId id="276" r:id="rId12"/>
    <p:sldId id="277" r:id="rId13"/>
    <p:sldId id="278" r:id="rId14"/>
    <p:sldId id="268" r:id="rId15"/>
    <p:sldId id="263" r:id="rId16"/>
    <p:sldId id="27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27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60"/>
  </p:normalViewPr>
  <p:slideViewPr>
    <p:cSldViewPr>
      <p:cViewPr>
        <p:scale>
          <a:sx n="66" d="100"/>
          <a:sy n="66" d="100"/>
        </p:scale>
        <p:origin x="-840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6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55679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6000" dirty="0" smtClean="0">
                <a:solidFill>
                  <a:schemeClr val="accent2">
                    <a:lumMod val="75000"/>
                  </a:schemeClr>
                </a:solidFill>
              </a:rPr>
              <a:t>«Ученик года 2014»</a:t>
            </a:r>
            <a:endParaRPr lang="ru-RU" sz="6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3861048"/>
            <a:ext cx="6400800" cy="1752600"/>
          </a:xfrm>
        </p:spPr>
        <p:txBody>
          <a:bodyPr>
            <a:noAutofit/>
          </a:bodyPr>
          <a:lstStyle/>
          <a:p>
            <a:r>
              <a:rPr lang="ru-RU" sz="40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Презентация ученицы 6-го класса </a:t>
            </a:r>
          </a:p>
          <a:p>
            <a:r>
              <a:rPr lang="ru-RU" sz="40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Тихоновой </a:t>
            </a:r>
            <a:r>
              <a:rPr lang="ru-RU" sz="40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А</a:t>
            </a:r>
            <a:r>
              <a:rPr lang="ru-RU" sz="40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настасии</a:t>
            </a:r>
            <a:endParaRPr lang="ru-RU" sz="40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16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52715" y="188640"/>
            <a:ext cx="4451533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Мои увлечения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8" y="1693934"/>
            <a:ext cx="9052526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4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" y="764704"/>
            <a:ext cx="9052528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7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3695"/>
            <a:ext cx="387317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-28243"/>
            <a:ext cx="38731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47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23350"/>
            <a:ext cx="8843013" cy="641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4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32" y="0"/>
            <a:ext cx="9161331" cy="687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32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69" y="0"/>
            <a:ext cx="3880274" cy="68705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552" y="0"/>
            <a:ext cx="38731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39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19256" cy="2880320"/>
          </a:xfrm>
        </p:spPr>
        <p:txBody>
          <a:bodyPr>
            <a:normAutofit/>
          </a:bodyPr>
          <a:lstStyle/>
          <a:p>
            <a:r>
              <a:rPr lang="ru-RU" sz="6600" dirty="0" smtClean="0">
                <a:solidFill>
                  <a:schemeClr val="tx2">
                    <a:lumMod val="50000"/>
                  </a:schemeClr>
                </a:solidFill>
              </a:rPr>
              <a:t>Спасибо за внимание!</a:t>
            </a:r>
            <a:endParaRPr lang="ru-RU" sz="66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94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98113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075240" cy="936104"/>
          </a:xfrm>
        </p:spPr>
        <p:txBody>
          <a:bodyPr>
            <a:noAutofit/>
          </a:bodyPr>
          <a:lstStyle/>
          <a:p>
            <a:r>
              <a:rPr lang="ru-RU" sz="8800" b="1" dirty="0" smtClean="0">
                <a:solidFill>
                  <a:schemeClr val="tx2">
                    <a:lumMod val="50000"/>
                  </a:schemeClr>
                </a:solidFill>
              </a:rPr>
              <a:t>Это я</a:t>
            </a:r>
            <a:endParaRPr lang="ru-RU" sz="8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67654"/>
            <a:ext cx="3062764" cy="542306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457399"/>
            <a:ext cx="3050081" cy="540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64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517632" cy="1143000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Мой класс</a:t>
            </a:r>
            <a:endParaRPr lang="ru-RU" sz="6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97911"/>
            <a:ext cx="7546785" cy="5660089"/>
          </a:xfrm>
        </p:spPr>
      </p:pic>
    </p:spTree>
    <p:extLst>
      <p:ext uri="{BB962C8B-B14F-4D97-AF65-F5344CB8AC3E}">
        <p14:creationId xmlns:p14="http://schemas.microsoft.com/office/powerpoint/2010/main" val="192693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367" y="-103060"/>
            <a:ext cx="9279367" cy="6959525"/>
          </a:xfrm>
        </p:spPr>
      </p:pic>
    </p:spTree>
    <p:extLst>
      <p:ext uri="{BB962C8B-B14F-4D97-AF65-F5344CB8AC3E}">
        <p14:creationId xmlns:p14="http://schemas.microsoft.com/office/powerpoint/2010/main" val="155987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4347"/>
            <a:ext cx="8892480" cy="6669361"/>
          </a:xfrm>
        </p:spPr>
      </p:pic>
    </p:spTree>
    <p:extLst>
      <p:ext uri="{BB962C8B-B14F-4D97-AF65-F5344CB8AC3E}">
        <p14:creationId xmlns:p14="http://schemas.microsoft.com/office/powerpoint/2010/main" val="315095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0" y="-33524"/>
            <a:ext cx="9118529" cy="6838897"/>
          </a:xfrm>
        </p:spPr>
      </p:pic>
    </p:spTree>
    <p:extLst>
      <p:ext uri="{BB962C8B-B14F-4D97-AF65-F5344CB8AC3E}">
        <p14:creationId xmlns:p14="http://schemas.microsoft.com/office/powerpoint/2010/main" val="157726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6912768" cy="504057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486"/>
            <a:ext cx="8892480" cy="6669360"/>
          </a:xfrm>
        </p:spPr>
      </p:pic>
    </p:spTree>
    <p:extLst>
      <p:ext uri="{BB962C8B-B14F-4D97-AF65-F5344CB8AC3E}">
        <p14:creationId xmlns:p14="http://schemas.microsoft.com/office/powerpoint/2010/main" val="20067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5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9" y="8772"/>
            <a:ext cx="9162102" cy="6489822"/>
          </a:xfrm>
          <a:prstGeom prst="rect">
            <a:avLst/>
          </a:prstGeom>
        </p:spPr>
      </p:pic>
      <p:pic>
        <p:nvPicPr>
          <p:cNvPr id="1041" name="Picture 17" descr="C:\Program Files (x86)\Microsoft Office\MEDIA\OFFICE14\Lines\BD21318_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104" y="6710354"/>
            <a:ext cx="9289031" cy="14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05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21</Words>
  <Application>Microsoft Office PowerPoint</Application>
  <PresentationFormat>Экран (4:3)</PresentationFormat>
  <Paragraphs>7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«Ученик года 2014»</vt:lpstr>
      <vt:lpstr>Это я</vt:lpstr>
      <vt:lpstr>Мой класс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Это я</dc:title>
  <dc:creator>Макс</dc:creator>
  <cp:lastModifiedBy>Юля</cp:lastModifiedBy>
  <cp:revision>43</cp:revision>
  <dcterms:created xsi:type="dcterms:W3CDTF">2014-04-10T11:57:29Z</dcterms:created>
  <dcterms:modified xsi:type="dcterms:W3CDTF">2014-04-24T12:46:49Z</dcterms:modified>
</cp:coreProperties>
</file>